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6" r:id="rId5"/>
    <p:sldId id="309" r:id="rId6"/>
    <p:sldId id="305" r:id="rId7"/>
    <p:sldId id="306" r:id="rId8"/>
    <p:sldId id="307" r:id="rId9"/>
    <p:sldId id="308" r:id="rId10"/>
    <p:sldId id="312" r:id="rId11"/>
    <p:sldId id="289" r:id="rId12"/>
    <p:sldId id="293" r:id="rId13"/>
    <p:sldId id="291" r:id="rId14"/>
    <p:sldId id="275" r:id="rId15"/>
    <p:sldId id="297" r:id="rId16"/>
    <p:sldId id="298" r:id="rId17"/>
    <p:sldId id="301" r:id="rId18"/>
    <p:sldId id="302" r:id="rId19"/>
    <p:sldId id="310" r:id="rId20"/>
    <p:sldId id="294" r:id="rId21"/>
    <p:sldId id="311" r:id="rId22"/>
    <p:sldId id="300" r:id="rId23"/>
    <p:sldId id="299" r:id="rId24"/>
    <p:sldId id="303" r:id="rId25"/>
    <p:sldId id="3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5E3"/>
    <a:srgbClr val="1B895F"/>
    <a:srgbClr val="136143"/>
    <a:srgbClr val="0B3B29"/>
    <a:srgbClr val="8439BD"/>
    <a:srgbClr val="8F2EA2"/>
    <a:srgbClr val="3EDA9F"/>
    <a:srgbClr val="10543A"/>
    <a:srgbClr val="20A472"/>
    <a:srgbClr val="34D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033" autoAdjust="0"/>
  </p:normalViewPr>
  <p:slideViewPr>
    <p:cSldViewPr snapToGrid="0" showGuides="1">
      <p:cViewPr varScale="1">
        <p:scale>
          <a:sx n="90" d="100"/>
          <a:sy n="90" d="100"/>
        </p:scale>
        <p:origin x="73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1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854BD-832C-4C1A-A6F4-6AB58847C3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49E0E2-C502-4FFE-A08D-0BDBB3437DAA}">
      <dgm:prSet phldrT="[Text]"/>
      <dgm:spPr/>
      <dgm:t>
        <a:bodyPr/>
        <a:lstStyle/>
        <a:p>
          <a:r>
            <a:rPr lang="en-US" b="1" dirty="0">
              <a:latin typeface="Speak Pro" panose="020B0504020101020102" pitchFamily="34" charset="0"/>
            </a:rPr>
            <a:t>Defining Outcomes</a:t>
          </a:r>
          <a:endParaRPr lang="en-GB" b="1" dirty="0">
            <a:latin typeface="Speak Pro" panose="020B0504020101020102" pitchFamily="34" charset="0"/>
          </a:endParaRPr>
        </a:p>
      </dgm:t>
    </dgm:pt>
    <dgm:pt modelId="{A64F0574-8BFC-4FCD-B57D-3977710B62B8}" type="parTrans" cxnId="{947E7386-B0D0-4B2C-A2BB-1183ABB45E41}">
      <dgm:prSet/>
      <dgm:spPr/>
      <dgm:t>
        <a:bodyPr/>
        <a:lstStyle/>
        <a:p>
          <a:endParaRPr lang="en-GB"/>
        </a:p>
      </dgm:t>
    </dgm:pt>
    <dgm:pt modelId="{516043CC-73D4-4D48-8C7F-22B0EE984DD6}" type="sibTrans" cxnId="{947E7386-B0D0-4B2C-A2BB-1183ABB45E41}">
      <dgm:prSet/>
      <dgm:spPr/>
      <dgm:t>
        <a:bodyPr/>
        <a:lstStyle/>
        <a:p>
          <a:endParaRPr lang="en-GB"/>
        </a:p>
      </dgm:t>
    </dgm:pt>
    <dgm:pt modelId="{B76E0639-E909-4442-A159-23439348F580}">
      <dgm:prSet phldrT="[Text]"/>
      <dgm:spPr/>
      <dgm:t>
        <a:bodyPr/>
        <a:lstStyle/>
        <a:p>
          <a:r>
            <a:rPr lang="en-US" b="1" dirty="0">
              <a:latin typeface="Speak Pro" panose="020B0504020101020102" pitchFamily="34" charset="0"/>
            </a:rPr>
            <a:t>Setting Indicators</a:t>
          </a:r>
          <a:endParaRPr lang="en-GB" b="1" dirty="0">
            <a:latin typeface="Speak Pro" panose="020B0504020101020102" pitchFamily="34" charset="0"/>
          </a:endParaRPr>
        </a:p>
      </dgm:t>
    </dgm:pt>
    <dgm:pt modelId="{3F769EE3-B5C0-40D8-A8E2-E1CD134D5740}" type="parTrans" cxnId="{221E791A-8B68-457C-9756-1E1AA988A3E2}">
      <dgm:prSet/>
      <dgm:spPr/>
      <dgm:t>
        <a:bodyPr/>
        <a:lstStyle/>
        <a:p>
          <a:endParaRPr lang="en-GB"/>
        </a:p>
      </dgm:t>
    </dgm:pt>
    <dgm:pt modelId="{A73A9631-0F1C-4EFD-BA40-07FF67456DA2}" type="sibTrans" cxnId="{221E791A-8B68-457C-9756-1E1AA988A3E2}">
      <dgm:prSet/>
      <dgm:spPr/>
      <dgm:t>
        <a:bodyPr/>
        <a:lstStyle/>
        <a:p>
          <a:endParaRPr lang="en-GB"/>
        </a:p>
      </dgm:t>
    </dgm:pt>
    <dgm:pt modelId="{1D37C35F-ADB5-4AD6-A8F6-7FAE464F2FC7}">
      <dgm:prSet phldrT="[Text]"/>
      <dgm:spPr/>
      <dgm:t>
        <a:bodyPr/>
        <a:lstStyle/>
        <a:p>
          <a:r>
            <a:rPr lang="en-US" b="1" dirty="0">
              <a:latin typeface="Speak Pro" panose="020B0504020101020102" pitchFamily="34" charset="0"/>
            </a:rPr>
            <a:t>Collecting Evidence</a:t>
          </a:r>
          <a:endParaRPr lang="en-GB" b="1" dirty="0">
            <a:latin typeface="Speak Pro" panose="020B0504020101020102" pitchFamily="34" charset="0"/>
          </a:endParaRPr>
        </a:p>
      </dgm:t>
    </dgm:pt>
    <dgm:pt modelId="{B225D7FA-65AF-4565-AC7B-F831A5CF48F6}" type="parTrans" cxnId="{D6F9C429-32ED-42F8-BA2E-0AFD2460064A}">
      <dgm:prSet/>
      <dgm:spPr/>
      <dgm:t>
        <a:bodyPr/>
        <a:lstStyle/>
        <a:p>
          <a:endParaRPr lang="en-GB"/>
        </a:p>
      </dgm:t>
    </dgm:pt>
    <dgm:pt modelId="{EAA38606-2A33-40D6-9023-9D0F871F2203}" type="sibTrans" cxnId="{D6F9C429-32ED-42F8-BA2E-0AFD2460064A}">
      <dgm:prSet/>
      <dgm:spPr/>
      <dgm:t>
        <a:bodyPr/>
        <a:lstStyle/>
        <a:p>
          <a:endParaRPr lang="en-GB"/>
        </a:p>
      </dgm:t>
    </dgm:pt>
    <dgm:pt modelId="{4854C87A-D762-4FFB-A1A0-F9C9CC58EC1B}">
      <dgm:prSet phldrT="[Text]"/>
      <dgm:spPr/>
      <dgm:t>
        <a:bodyPr/>
        <a:lstStyle/>
        <a:p>
          <a:r>
            <a:rPr lang="en-US" b="1" dirty="0" err="1">
              <a:latin typeface="Speak Pro" panose="020B0504020101020102" pitchFamily="34" charset="0"/>
            </a:rPr>
            <a:t>Analysing</a:t>
          </a:r>
          <a:r>
            <a:rPr lang="en-US" b="1" dirty="0">
              <a:latin typeface="Speak Pro" panose="020B0504020101020102" pitchFamily="34" charset="0"/>
            </a:rPr>
            <a:t> &amp; Reporting</a:t>
          </a:r>
          <a:endParaRPr lang="en-GB" b="1" dirty="0">
            <a:latin typeface="Speak Pro" panose="020B0504020101020102" pitchFamily="34" charset="0"/>
          </a:endParaRPr>
        </a:p>
      </dgm:t>
    </dgm:pt>
    <dgm:pt modelId="{7013CFA4-6A06-46E0-A4A1-9D0773C47ABF}" type="parTrans" cxnId="{067C2EFF-8FDC-4B6F-88D0-9CB79D75490E}">
      <dgm:prSet/>
      <dgm:spPr/>
      <dgm:t>
        <a:bodyPr/>
        <a:lstStyle/>
        <a:p>
          <a:endParaRPr lang="en-GB"/>
        </a:p>
      </dgm:t>
    </dgm:pt>
    <dgm:pt modelId="{AA7D6D81-277F-446D-96DE-4EED0227F978}" type="sibTrans" cxnId="{067C2EFF-8FDC-4B6F-88D0-9CB79D75490E}">
      <dgm:prSet/>
      <dgm:spPr/>
      <dgm:t>
        <a:bodyPr/>
        <a:lstStyle/>
        <a:p>
          <a:endParaRPr lang="en-GB"/>
        </a:p>
      </dgm:t>
    </dgm:pt>
    <dgm:pt modelId="{4466A11A-C944-4764-8066-6412CEB6AA7C}">
      <dgm:prSet phldrT="[Text]"/>
      <dgm:spPr/>
      <dgm:t>
        <a:bodyPr/>
        <a:lstStyle/>
        <a:p>
          <a:r>
            <a:rPr lang="en-US" b="1" dirty="0">
              <a:latin typeface="Speak Pro" panose="020B0504020101020102" pitchFamily="34" charset="0"/>
            </a:rPr>
            <a:t>Acting on this</a:t>
          </a:r>
          <a:endParaRPr lang="en-GB" b="1" dirty="0">
            <a:latin typeface="Speak Pro" panose="020B0504020101020102" pitchFamily="34" charset="0"/>
          </a:endParaRPr>
        </a:p>
      </dgm:t>
    </dgm:pt>
    <dgm:pt modelId="{05745EE8-FBEA-467A-80C6-2883BC19E405}" type="parTrans" cxnId="{4FAFCBCB-03D5-40BC-8DBB-C5189FD97EA5}">
      <dgm:prSet/>
      <dgm:spPr/>
      <dgm:t>
        <a:bodyPr/>
        <a:lstStyle/>
        <a:p>
          <a:endParaRPr lang="en-GB"/>
        </a:p>
      </dgm:t>
    </dgm:pt>
    <dgm:pt modelId="{E5689261-75D0-45AF-AB26-05363770811B}" type="sibTrans" cxnId="{4FAFCBCB-03D5-40BC-8DBB-C5189FD97EA5}">
      <dgm:prSet/>
      <dgm:spPr/>
      <dgm:t>
        <a:bodyPr/>
        <a:lstStyle/>
        <a:p>
          <a:endParaRPr lang="en-GB"/>
        </a:p>
      </dgm:t>
    </dgm:pt>
    <dgm:pt modelId="{8C6B3640-E2B0-418C-BB47-AA53D3EFE0D3}" type="pres">
      <dgm:prSet presAssocID="{339854BD-832C-4C1A-A6F4-6AB58847C309}" presName="cycle" presStyleCnt="0">
        <dgm:presLayoutVars>
          <dgm:dir/>
          <dgm:resizeHandles val="exact"/>
        </dgm:presLayoutVars>
      </dgm:prSet>
      <dgm:spPr/>
    </dgm:pt>
    <dgm:pt modelId="{29643935-B352-4C1F-AE87-65FD12F2630A}" type="pres">
      <dgm:prSet presAssocID="{B349E0E2-C502-4FFE-A08D-0BDBB3437DAA}" presName="dummy" presStyleCnt="0"/>
      <dgm:spPr/>
    </dgm:pt>
    <dgm:pt modelId="{A9A5CC6C-CD45-4A01-8A1A-00D848F3B986}" type="pres">
      <dgm:prSet presAssocID="{B349E0E2-C502-4FFE-A08D-0BDBB3437DAA}" presName="node" presStyleLbl="revTx" presStyleIdx="0" presStyleCnt="5">
        <dgm:presLayoutVars>
          <dgm:bulletEnabled val="1"/>
        </dgm:presLayoutVars>
      </dgm:prSet>
      <dgm:spPr/>
    </dgm:pt>
    <dgm:pt modelId="{4498EE90-D017-49ED-BFE8-54435BEDC81D}" type="pres">
      <dgm:prSet presAssocID="{516043CC-73D4-4D48-8C7F-22B0EE984DD6}" presName="sibTrans" presStyleLbl="node1" presStyleIdx="0" presStyleCnt="5"/>
      <dgm:spPr/>
    </dgm:pt>
    <dgm:pt modelId="{BC3321F9-E0BB-44C8-A758-E32112E55306}" type="pres">
      <dgm:prSet presAssocID="{B76E0639-E909-4442-A159-23439348F580}" presName="dummy" presStyleCnt="0"/>
      <dgm:spPr/>
    </dgm:pt>
    <dgm:pt modelId="{5E2FF788-0736-4882-9B58-8D78CBC15F36}" type="pres">
      <dgm:prSet presAssocID="{B76E0639-E909-4442-A159-23439348F580}" presName="node" presStyleLbl="revTx" presStyleIdx="1" presStyleCnt="5">
        <dgm:presLayoutVars>
          <dgm:bulletEnabled val="1"/>
        </dgm:presLayoutVars>
      </dgm:prSet>
      <dgm:spPr/>
    </dgm:pt>
    <dgm:pt modelId="{3F0DA4E6-9368-4608-8860-E8E22DAC46F3}" type="pres">
      <dgm:prSet presAssocID="{A73A9631-0F1C-4EFD-BA40-07FF67456DA2}" presName="sibTrans" presStyleLbl="node1" presStyleIdx="1" presStyleCnt="5" custLinFactNeighborX="4546" custLinFactNeighborY="-1033"/>
      <dgm:spPr/>
    </dgm:pt>
    <dgm:pt modelId="{5296B806-F93A-4C76-B8DA-867CAC0E75DD}" type="pres">
      <dgm:prSet presAssocID="{1D37C35F-ADB5-4AD6-A8F6-7FAE464F2FC7}" presName="dummy" presStyleCnt="0"/>
      <dgm:spPr/>
    </dgm:pt>
    <dgm:pt modelId="{E6F80225-9415-4D1F-9B7E-78E11F4721A8}" type="pres">
      <dgm:prSet presAssocID="{1D37C35F-ADB5-4AD6-A8F6-7FAE464F2FC7}" presName="node" presStyleLbl="revTx" presStyleIdx="2" presStyleCnt="5">
        <dgm:presLayoutVars>
          <dgm:bulletEnabled val="1"/>
        </dgm:presLayoutVars>
      </dgm:prSet>
      <dgm:spPr/>
    </dgm:pt>
    <dgm:pt modelId="{48E30CF3-2D58-49A4-BF78-0FC83B76840D}" type="pres">
      <dgm:prSet presAssocID="{EAA38606-2A33-40D6-9023-9D0F871F2203}" presName="sibTrans" presStyleLbl="node1" presStyleIdx="2" presStyleCnt="5" custLinFactNeighborX="-3599" custLinFactNeighborY="-1515"/>
      <dgm:spPr/>
    </dgm:pt>
    <dgm:pt modelId="{F80DD081-7E0F-4DD1-80BC-DAF40C97798E}" type="pres">
      <dgm:prSet presAssocID="{4854C87A-D762-4FFB-A1A0-F9C9CC58EC1B}" presName="dummy" presStyleCnt="0"/>
      <dgm:spPr/>
    </dgm:pt>
    <dgm:pt modelId="{3D4C8E1F-8931-419A-875A-D471548E3CD5}" type="pres">
      <dgm:prSet presAssocID="{4854C87A-D762-4FFB-A1A0-F9C9CC58EC1B}" presName="node" presStyleLbl="revTx" presStyleIdx="3" presStyleCnt="5">
        <dgm:presLayoutVars>
          <dgm:bulletEnabled val="1"/>
        </dgm:presLayoutVars>
      </dgm:prSet>
      <dgm:spPr/>
    </dgm:pt>
    <dgm:pt modelId="{37B6B225-2A45-42F4-8B21-A166956948C8}" type="pres">
      <dgm:prSet presAssocID="{AA7D6D81-277F-446D-96DE-4EED0227F978}" presName="sibTrans" presStyleLbl="node1" presStyleIdx="3" presStyleCnt="5"/>
      <dgm:spPr/>
    </dgm:pt>
    <dgm:pt modelId="{6146A310-B8FD-42E6-97A3-03DC78FD614D}" type="pres">
      <dgm:prSet presAssocID="{4466A11A-C944-4764-8066-6412CEB6AA7C}" presName="dummy" presStyleCnt="0"/>
      <dgm:spPr/>
    </dgm:pt>
    <dgm:pt modelId="{5192D2E5-D761-4C77-B7D3-1E8D32119ADC}" type="pres">
      <dgm:prSet presAssocID="{4466A11A-C944-4764-8066-6412CEB6AA7C}" presName="node" presStyleLbl="revTx" presStyleIdx="4" presStyleCnt="5" custScaleY="83485" custRadScaleRad="99604" custRadScaleInc="-18225">
        <dgm:presLayoutVars>
          <dgm:bulletEnabled val="1"/>
        </dgm:presLayoutVars>
      </dgm:prSet>
      <dgm:spPr/>
    </dgm:pt>
    <dgm:pt modelId="{D0F16C21-5E68-4269-A941-BDA5245F528D}" type="pres">
      <dgm:prSet presAssocID="{E5689261-75D0-45AF-AB26-05363770811B}" presName="sibTrans" presStyleLbl="node1" presStyleIdx="4" presStyleCnt="5"/>
      <dgm:spPr/>
    </dgm:pt>
  </dgm:ptLst>
  <dgm:cxnLst>
    <dgm:cxn modelId="{221E791A-8B68-457C-9756-1E1AA988A3E2}" srcId="{339854BD-832C-4C1A-A6F4-6AB58847C309}" destId="{B76E0639-E909-4442-A159-23439348F580}" srcOrd="1" destOrd="0" parTransId="{3F769EE3-B5C0-40D8-A8E2-E1CD134D5740}" sibTransId="{A73A9631-0F1C-4EFD-BA40-07FF67456DA2}"/>
    <dgm:cxn modelId="{4BABFF22-AEA8-4409-99ED-D99AE606124A}" type="presOf" srcId="{1D37C35F-ADB5-4AD6-A8F6-7FAE464F2FC7}" destId="{E6F80225-9415-4D1F-9B7E-78E11F4721A8}" srcOrd="0" destOrd="0" presId="urn:microsoft.com/office/officeart/2005/8/layout/cycle1"/>
    <dgm:cxn modelId="{D6F9C429-32ED-42F8-BA2E-0AFD2460064A}" srcId="{339854BD-832C-4C1A-A6F4-6AB58847C309}" destId="{1D37C35F-ADB5-4AD6-A8F6-7FAE464F2FC7}" srcOrd="2" destOrd="0" parTransId="{B225D7FA-65AF-4565-AC7B-F831A5CF48F6}" sibTransId="{EAA38606-2A33-40D6-9023-9D0F871F2203}"/>
    <dgm:cxn modelId="{6F4E8F3A-F1BD-4357-830E-F920D5203180}" type="presOf" srcId="{4854C87A-D762-4FFB-A1A0-F9C9CC58EC1B}" destId="{3D4C8E1F-8931-419A-875A-D471548E3CD5}" srcOrd="0" destOrd="0" presId="urn:microsoft.com/office/officeart/2005/8/layout/cycle1"/>
    <dgm:cxn modelId="{0125163F-C723-4196-A5CB-8D375515D550}" type="presOf" srcId="{AA7D6D81-277F-446D-96DE-4EED0227F978}" destId="{37B6B225-2A45-42F4-8B21-A166956948C8}" srcOrd="0" destOrd="0" presId="urn:microsoft.com/office/officeart/2005/8/layout/cycle1"/>
    <dgm:cxn modelId="{F92D924A-3F9D-4FC6-A843-80B87603FF00}" type="presOf" srcId="{A73A9631-0F1C-4EFD-BA40-07FF67456DA2}" destId="{3F0DA4E6-9368-4608-8860-E8E22DAC46F3}" srcOrd="0" destOrd="0" presId="urn:microsoft.com/office/officeart/2005/8/layout/cycle1"/>
    <dgm:cxn modelId="{947E7386-B0D0-4B2C-A2BB-1183ABB45E41}" srcId="{339854BD-832C-4C1A-A6F4-6AB58847C309}" destId="{B349E0E2-C502-4FFE-A08D-0BDBB3437DAA}" srcOrd="0" destOrd="0" parTransId="{A64F0574-8BFC-4FCD-B57D-3977710B62B8}" sibTransId="{516043CC-73D4-4D48-8C7F-22B0EE984DD6}"/>
    <dgm:cxn modelId="{AFDFC8C6-3E20-4D21-94A3-E2250F863571}" type="presOf" srcId="{516043CC-73D4-4D48-8C7F-22B0EE984DD6}" destId="{4498EE90-D017-49ED-BFE8-54435BEDC81D}" srcOrd="0" destOrd="0" presId="urn:microsoft.com/office/officeart/2005/8/layout/cycle1"/>
    <dgm:cxn modelId="{89E59FCB-CE47-4F91-A9B1-810DB05A3010}" type="presOf" srcId="{B76E0639-E909-4442-A159-23439348F580}" destId="{5E2FF788-0736-4882-9B58-8D78CBC15F36}" srcOrd="0" destOrd="0" presId="urn:microsoft.com/office/officeart/2005/8/layout/cycle1"/>
    <dgm:cxn modelId="{4FAFCBCB-03D5-40BC-8DBB-C5189FD97EA5}" srcId="{339854BD-832C-4C1A-A6F4-6AB58847C309}" destId="{4466A11A-C944-4764-8066-6412CEB6AA7C}" srcOrd="4" destOrd="0" parTransId="{05745EE8-FBEA-467A-80C6-2883BC19E405}" sibTransId="{E5689261-75D0-45AF-AB26-05363770811B}"/>
    <dgm:cxn modelId="{9AD81BDE-8FF4-441E-B59C-3A05330BF223}" type="presOf" srcId="{339854BD-832C-4C1A-A6F4-6AB58847C309}" destId="{8C6B3640-E2B0-418C-BB47-AA53D3EFE0D3}" srcOrd="0" destOrd="0" presId="urn:microsoft.com/office/officeart/2005/8/layout/cycle1"/>
    <dgm:cxn modelId="{A00A11E3-E9CA-479B-A4A0-3273BD38A553}" type="presOf" srcId="{E5689261-75D0-45AF-AB26-05363770811B}" destId="{D0F16C21-5E68-4269-A941-BDA5245F528D}" srcOrd="0" destOrd="0" presId="urn:microsoft.com/office/officeart/2005/8/layout/cycle1"/>
    <dgm:cxn modelId="{2E23FEEB-D129-48B6-898D-A6A0DCABF5EE}" type="presOf" srcId="{B349E0E2-C502-4FFE-A08D-0BDBB3437DAA}" destId="{A9A5CC6C-CD45-4A01-8A1A-00D848F3B986}" srcOrd="0" destOrd="0" presId="urn:microsoft.com/office/officeart/2005/8/layout/cycle1"/>
    <dgm:cxn modelId="{822B44F8-EB03-4C48-AACB-893E0BA6608A}" type="presOf" srcId="{4466A11A-C944-4764-8066-6412CEB6AA7C}" destId="{5192D2E5-D761-4C77-B7D3-1E8D32119ADC}" srcOrd="0" destOrd="0" presId="urn:microsoft.com/office/officeart/2005/8/layout/cycle1"/>
    <dgm:cxn modelId="{0C7193FD-F95D-437C-A32D-9E1820ECDEED}" type="presOf" srcId="{EAA38606-2A33-40D6-9023-9D0F871F2203}" destId="{48E30CF3-2D58-49A4-BF78-0FC83B76840D}" srcOrd="0" destOrd="0" presId="urn:microsoft.com/office/officeart/2005/8/layout/cycle1"/>
    <dgm:cxn modelId="{067C2EFF-8FDC-4B6F-88D0-9CB79D75490E}" srcId="{339854BD-832C-4C1A-A6F4-6AB58847C309}" destId="{4854C87A-D762-4FFB-A1A0-F9C9CC58EC1B}" srcOrd="3" destOrd="0" parTransId="{7013CFA4-6A06-46E0-A4A1-9D0773C47ABF}" sibTransId="{AA7D6D81-277F-446D-96DE-4EED0227F978}"/>
    <dgm:cxn modelId="{3EC41FF7-F8B5-4559-A9C4-CDFD1461BA8D}" type="presParOf" srcId="{8C6B3640-E2B0-418C-BB47-AA53D3EFE0D3}" destId="{29643935-B352-4C1F-AE87-65FD12F2630A}" srcOrd="0" destOrd="0" presId="urn:microsoft.com/office/officeart/2005/8/layout/cycle1"/>
    <dgm:cxn modelId="{0CA7025F-F8FF-4E36-ACB4-1976073D1473}" type="presParOf" srcId="{8C6B3640-E2B0-418C-BB47-AA53D3EFE0D3}" destId="{A9A5CC6C-CD45-4A01-8A1A-00D848F3B986}" srcOrd="1" destOrd="0" presId="urn:microsoft.com/office/officeart/2005/8/layout/cycle1"/>
    <dgm:cxn modelId="{5D1F7AE7-F6A0-4613-8A15-16F480B895FA}" type="presParOf" srcId="{8C6B3640-E2B0-418C-BB47-AA53D3EFE0D3}" destId="{4498EE90-D017-49ED-BFE8-54435BEDC81D}" srcOrd="2" destOrd="0" presId="urn:microsoft.com/office/officeart/2005/8/layout/cycle1"/>
    <dgm:cxn modelId="{76AE64F4-C968-4AE8-A409-C8A7F0A41455}" type="presParOf" srcId="{8C6B3640-E2B0-418C-BB47-AA53D3EFE0D3}" destId="{BC3321F9-E0BB-44C8-A758-E32112E55306}" srcOrd="3" destOrd="0" presId="urn:microsoft.com/office/officeart/2005/8/layout/cycle1"/>
    <dgm:cxn modelId="{5823DBFF-A41B-43FD-B32C-CE2A5CE9CBAD}" type="presParOf" srcId="{8C6B3640-E2B0-418C-BB47-AA53D3EFE0D3}" destId="{5E2FF788-0736-4882-9B58-8D78CBC15F36}" srcOrd="4" destOrd="0" presId="urn:microsoft.com/office/officeart/2005/8/layout/cycle1"/>
    <dgm:cxn modelId="{DBF6A754-44AC-425A-B462-8E4677F650C3}" type="presParOf" srcId="{8C6B3640-E2B0-418C-BB47-AA53D3EFE0D3}" destId="{3F0DA4E6-9368-4608-8860-E8E22DAC46F3}" srcOrd="5" destOrd="0" presId="urn:microsoft.com/office/officeart/2005/8/layout/cycle1"/>
    <dgm:cxn modelId="{E9B52230-7E6E-4BC0-B940-BCF1521CD0EA}" type="presParOf" srcId="{8C6B3640-E2B0-418C-BB47-AA53D3EFE0D3}" destId="{5296B806-F93A-4C76-B8DA-867CAC0E75DD}" srcOrd="6" destOrd="0" presId="urn:microsoft.com/office/officeart/2005/8/layout/cycle1"/>
    <dgm:cxn modelId="{8B9A83B4-157F-4020-8883-4167CB34E25D}" type="presParOf" srcId="{8C6B3640-E2B0-418C-BB47-AA53D3EFE0D3}" destId="{E6F80225-9415-4D1F-9B7E-78E11F4721A8}" srcOrd="7" destOrd="0" presId="urn:microsoft.com/office/officeart/2005/8/layout/cycle1"/>
    <dgm:cxn modelId="{B03BE23B-EACB-42AC-91F7-6DF7258C9E1C}" type="presParOf" srcId="{8C6B3640-E2B0-418C-BB47-AA53D3EFE0D3}" destId="{48E30CF3-2D58-49A4-BF78-0FC83B76840D}" srcOrd="8" destOrd="0" presId="urn:microsoft.com/office/officeart/2005/8/layout/cycle1"/>
    <dgm:cxn modelId="{5068D417-2108-49E2-BBDF-171BBA991CB8}" type="presParOf" srcId="{8C6B3640-E2B0-418C-BB47-AA53D3EFE0D3}" destId="{F80DD081-7E0F-4DD1-80BC-DAF40C97798E}" srcOrd="9" destOrd="0" presId="urn:microsoft.com/office/officeart/2005/8/layout/cycle1"/>
    <dgm:cxn modelId="{5161F190-3A34-4E19-A478-7B6009087B0F}" type="presParOf" srcId="{8C6B3640-E2B0-418C-BB47-AA53D3EFE0D3}" destId="{3D4C8E1F-8931-419A-875A-D471548E3CD5}" srcOrd="10" destOrd="0" presId="urn:microsoft.com/office/officeart/2005/8/layout/cycle1"/>
    <dgm:cxn modelId="{4702FBAF-0B1D-4135-B335-ABC2C5FD8045}" type="presParOf" srcId="{8C6B3640-E2B0-418C-BB47-AA53D3EFE0D3}" destId="{37B6B225-2A45-42F4-8B21-A166956948C8}" srcOrd="11" destOrd="0" presId="urn:microsoft.com/office/officeart/2005/8/layout/cycle1"/>
    <dgm:cxn modelId="{94578DE8-C760-4D6A-B1B5-E43C87A293B1}" type="presParOf" srcId="{8C6B3640-E2B0-418C-BB47-AA53D3EFE0D3}" destId="{6146A310-B8FD-42E6-97A3-03DC78FD614D}" srcOrd="12" destOrd="0" presId="urn:microsoft.com/office/officeart/2005/8/layout/cycle1"/>
    <dgm:cxn modelId="{E9278DE2-9B4E-44EC-837C-D585DDA90ADF}" type="presParOf" srcId="{8C6B3640-E2B0-418C-BB47-AA53D3EFE0D3}" destId="{5192D2E5-D761-4C77-B7D3-1E8D32119ADC}" srcOrd="13" destOrd="0" presId="urn:microsoft.com/office/officeart/2005/8/layout/cycle1"/>
    <dgm:cxn modelId="{21BFDC8F-7ADB-4AC6-8A50-03457FCDA558}" type="presParOf" srcId="{8C6B3640-E2B0-418C-BB47-AA53D3EFE0D3}" destId="{D0F16C21-5E68-4269-A941-BDA5245F528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5CC6C-CD45-4A01-8A1A-00D848F3B986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peak Pro" panose="020B0504020101020102" pitchFamily="34" charset="0"/>
            </a:rPr>
            <a:t>Defining Outcomes</a:t>
          </a:r>
          <a:endParaRPr lang="en-GB" sz="2400" b="1" kern="1200" dirty="0">
            <a:latin typeface="Speak Pro" panose="020B0504020101020102" pitchFamily="34" charset="0"/>
          </a:endParaRPr>
        </a:p>
      </dsp:txBody>
      <dsp:txXfrm>
        <a:off x="4704665" y="39140"/>
        <a:ext cx="1341437" cy="1341437"/>
      </dsp:txXfrm>
    </dsp:sp>
    <dsp:sp modelId="{4498EE90-D017-49ED-BFE8-54435BEDC81D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F788-0736-4882-9B58-8D78CBC15F36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peak Pro" panose="020B0504020101020102" pitchFamily="34" charset="0"/>
            </a:rPr>
            <a:t>Setting Indicators</a:t>
          </a:r>
          <a:endParaRPr lang="en-GB" sz="2400" b="1" kern="1200" dirty="0">
            <a:latin typeface="Speak Pro" panose="020B0504020101020102" pitchFamily="34" charset="0"/>
          </a:endParaRPr>
        </a:p>
      </dsp:txBody>
      <dsp:txXfrm>
        <a:off x="5515145" y="2533541"/>
        <a:ext cx="1341437" cy="1341437"/>
      </dsp:txXfrm>
    </dsp:sp>
    <dsp:sp modelId="{3F0DA4E6-9368-4608-8860-E8E22DAC46F3}">
      <dsp:nvSpPr>
        <dsp:cNvPr id="0" name=""/>
        <dsp:cNvSpPr/>
      </dsp:nvSpPr>
      <dsp:spPr>
        <a:xfrm>
          <a:off x="1778173" y="-51562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80225-9415-4D1F-9B7E-78E11F4721A8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peak Pro" panose="020B0504020101020102" pitchFamily="34" charset="0"/>
            </a:rPr>
            <a:t>Collecting Evidence</a:t>
          </a:r>
          <a:endParaRPr lang="en-GB" sz="2400" b="1" kern="1200" dirty="0">
            <a:latin typeface="Speak Pro" panose="020B0504020101020102" pitchFamily="34" charset="0"/>
          </a:endParaRPr>
        </a:p>
      </dsp:txBody>
      <dsp:txXfrm>
        <a:off x="3393281" y="4075166"/>
        <a:ext cx="1341437" cy="1341437"/>
      </dsp:txXfrm>
    </dsp:sp>
    <dsp:sp modelId="{48E30CF3-2D58-49A4-BF78-0FC83B76840D}">
      <dsp:nvSpPr>
        <dsp:cNvPr id="0" name=""/>
        <dsp:cNvSpPr/>
      </dsp:nvSpPr>
      <dsp:spPr>
        <a:xfrm>
          <a:off x="1368571" y="-75801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C8E1F-8931-419A-875A-D471548E3CD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Speak Pro" panose="020B0504020101020102" pitchFamily="34" charset="0"/>
            </a:rPr>
            <a:t>Analysing</a:t>
          </a:r>
          <a:r>
            <a:rPr lang="en-US" sz="2400" b="1" kern="1200" dirty="0">
              <a:latin typeface="Speak Pro" panose="020B0504020101020102" pitchFamily="34" charset="0"/>
            </a:rPr>
            <a:t> &amp; Reporting</a:t>
          </a:r>
          <a:endParaRPr lang="en-GB" sz="2400" b="1" kern="1200" dirty="0">
            <a:latin typeface="Speak Pro" panose="020B0504020101020102" pitchFamily="34" charset="0"/>
          </a:endParaRPr>
        </a:p>
      </dsp:txBody>
      <dsp:txXfrm>
        <a:off x="1271416" y="2533541"/>
        <a:ext cx="1341437" cy="1341437"/>
      </dsp:txXfrm>
    </dsp:sp>
    <dsp:sp modelId="{37B6B225-2A45-42F4-8B21-A166956948C8}">
      <dsp:nvSpPr>
        <dsp:cNvPr id="0" name=""/>
        <dsp:cNvSpPr/>
      </dsp:nvSpPr>
      <dsp:spPr>
        <a:xfrm>
          <a:off x="1549638" y="17488"/>
          <a:ext cx="5028878" cy="5028878"/>
        </a:xfrm>
        <a:prstGeom prst="circularArrow">
          <a:avLst>
            <a:gd name="adj1" fmla="val 5202"/>
            <a:gd name="adj2" fmla="val 336015"/>
            <a:gd name="adj3" fmla="val 12325845"/>
            <a:gd name="adj4" fmla="val 10797512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2D2E5-D761-4C77-B7D3-1E8D32119ADC}">
      <dsp:nvSpPr>
        <dsp:cNvPr id="0" name=""/>
        <dsp:cNvSpPr/>
      </dsp:nvSpPr>
      <dsp:spPr>
        <a:xfrm>
          <a:off x="1953780" y="261912"/>
          <a:ext cx="1341437" cy="1119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peak Pro" panose="020B0504020101020102" pitchFamily="34" charset="0"/>
            </a:rPr>
            <a:t>Acting on this</a:t>
          </a:r>
          <a:endParaRPr lang="en-GB" sz="2400" b="1" kern="1200" dirty="0">
            <a:latin typeface="Speak Pro" panose="020B0504020101020102" pitchFamily="34" charset="0"/>
          </a:endParaRPr>
        </a:p>
      </dsp:txBody>
      <dsp:txXfrm>
        <a:off x="1953780" y="261912"/>
        <a:ext cx="1341437" cy="1119899"/>
      </dsp:txXfrm>
    </dsp:sp>
    <dsp:sp modelId="{D0F16C21-5E68-4269-A941-BDA5245F528D}">
      <dsp:nvSpPr>
        <dsp:cNvPr id="0" name=""/>
        <dsp:cNvSpPr/>
      </dsp:nvSpPr>
      <dsp:spPr>
        <a:xfrm>
          <a:off x="1563672" y="4565"/>
          <a:ext cx="5028878" cy="5028878"/>
        </a:xfrm>
        <a:prstGeom prst="circularArrow">
          <a:avLst>
            <a:gd name="adj1" fmla="val 5202"/>
            <a:gd name="adj2" fmla="val 336015"/>
            <a:gd name="adj3" fmla="val 16842577"/>
            <a:gd name="adj4" fmla="val 1496743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1:57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24575,'4'0'0,"7"0"0,5 0 0,10 9 0,13 12 0,14 12 0,6 13 0,12 17 0,7 11 0,4 12 0,-3-1 0,-11-1 0,-12-14 0,-11-15 0,-9-17 0,-10-15-8191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57:29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0 446 24575,'1'1'0,"-1"0"0,1 0 0,-1 0 0,1 0 0,0 0 0,-1 0 0,1-1 0,0 1 0,0 0 0,0 0 0,0-1 0,-1 1 0,3 0 0,2 4 0,5 4 0,0 1 0,-1 0 0,0 1 0,13 20 0,-13-15 0,-5-10 0,0 0 0,-1 0 0,0 1 0,0-1 0,2 11 0,-2-8 0,-1-1 0,2 0 0,4 9 0,-4-8 0,6 14 0,-10-20 0,1 0 0,0 0 0,0 0 0,1 0 0,1 3 0,-3-6 0,0 1 0,0-1 0,1 1 0,-1-1 0,0 0 0,0 1 0,1-1 0,-1 0 0,0 1 0,1-1 0,-1 0 0,0 0 0,1 1 0,-1-1 0,0 0 0,1 0 0,-1 0 0,1 1 0,-1-1 0,0 0 0,1 0 0,-1 0 0,1 0 0,-1 0 0,1 0 0,-1 0 0,0 0 0,1 0 0,-1 0 0,1 0 0,-1 0 0,1 0 0,-1 0 0,0 0 0,1 0 0,-1-1 0,1 1 0,0 0 0,3-4 0,0 1 0,-1-1 0,1 1 0,-1-1 0,0 0 0,0 0 0,5-9 0,-3 6 0,36-57 0,4 2 0,2 2 0,76-76 0,-75 91 0,2 2 0,61-38 0,-70 54 0,2 2 0,1 2 0,65-24 0,-78 36-682,54-13-1,-64 20-6143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1:59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0 579 24575,'5'0'0,"-1"-1"0,1 1 0,0-1 0,-1 0 0,1 0 0,-1-1 0,0 0 0,0 1 0,1-1 0,-1-1 0,0 1 0,6-5 0,4-5 0,-1 1 0,13-16 0,1-1 0,34-32 0,114-98 0,-164 150-50,78-60-607,180-104-1,-244 160-6168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3:19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24575,'4'0'0,"7"0"0,5 0 0,10 9 0,13 12 0,14 12 0,6 13 0,12 17 0,7 11 0,4 12 0,-3-1 0,-11-1 0,-12-14 0,-11-15 0,-9-17 0,-10-15-8191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3:19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0 579 24575,'5'0'0,"-1"-1"0,1 1 0,0-1 0,-1 0 0,1 0 0,-1-1 0,0 0 0,0 1 0,1-1 0,-1-1 0,0 1 0,6-5 0,4-5 0,-1 1 0,13-16 0,1-1 0,34-32 0,114-98 0,-164 150-50,78-60-607,180-104-1,-244 160-6168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3:34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24575,'4'0'0,"7"0"0,5 0 0,10 9 0,13 12 0,14 12 0,6 13 0,12 17 0,7 11 0,4 12 0,-3-1 0,-11-1 0,-12-14 0,-11-15 0,-9-17 0,-10-15-8191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3:34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0 579 24575,'5'0'0,"-1"-1"0,1 1 0,0-1 0,-1 0 0,1 0 0,-1-1 0,0 0 0,0 1 0,1-1 0,-1-1 0,0 1 0,6-5 0,4-5 0,-1 1 0,13-16 0,1-1 0,34-32 0,114-98 0,-164 150-50,78-60-607,180-104-1,-244 160-6168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3:40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24575,'4'0'0,"7"0"0,5 0 0,10 9 0,13 12 0,14 12 0,6 13 0,12 17 0,7 11 0,4 12 0,-3-1 0,-11-1 0,-12-14 0,-11-15 0,-9-17 0,-10-15-8191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43:40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0 579 24575,'5'0'0,"-1"-1"0,1 1 0,0-1 0,-1 0 0,1 0 0,-1-1 0,0 0 0,0 1 0,1-1 0,-1-1 0,0 1 0,6-5 0,4-5 0,-1 1 0,13-16 0,1-1 0,34-32 0,114-98 0,-164 150-50,78-60-607,180-104-1,-244 160-6168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3:56:57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0 446 24575,'1'1'0,"-1"0"0,1 0 0,-1 0 0,1 0 0,0 0 0,-1 0 0,1-1 0,0 1 0,0 0 0,0 0 0,0-1 0,-1 1 0,3 0 0,2 4 0,5 4 0,0 1 0,-1 0 0,0 1 0,13 20 0,-13-15 0,-5-10 0,0 0 0,-1 0 0,0 1 0,0-1 0,2 11 0,-2-8 0,-1-1 0,2 0 0,4 9 0,-4-8 0,6 14 0,-10-20 0,1 0 0,0 0 0,0 0 0,1 0 0,1 3 0,-3-6 0,0 1 0,0-1 0,1 1 0,-1-1 0,0 0 0,0 1 0,1-1 0,-1 0 0,0 1 0,1-1 0,-1 0 0,0 0 0,1 1 0,-1-1 0,0 0 0,1 0 0,-1 0 0,1 1 0,-1-1 0,0 0 0,1 0 0,-1 0 0,1 0 0,-1 0 0,1 0 0,-1 0 0,0 0 0,1 0 0,-1 0 0,1 0 0,-1 0 0,1 0 0,-1 0 0,0 0 0,1 0 0,-1-1 0,1 1 0,0 0 0,3-4 0,0 1 0,-1-1 0,1 1 0,-1-1 0,0 0 0,0 0 0,5-9 0,-3 6 0,36-57 0,4 2 0,2 2 0,76-76 0,-75 91 0,2 2 0,61-38 0,-70 54 0,2 2 0,1 2 0,65-24 0,-78 36-682,54-13-1,-64 20-6143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67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57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 userDrawn="1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1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 userDrawn="1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 userDrawn="1">
          <p15:clr>
            <a:srgbClr val="5ACBF0"/>
          </p15:clr>
        </p15:guide>
        <p15:guide id="6" pos="2688" userDrawn="1">
          <p15:clr>
            <a:srgbClr val="5ACBF0"/>
          </p15:clr>
        </p15:guide>
        <p15:guide id="7" pos="2400" userDrawn="1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F5BC-9A63-5A69-AC71-1054C5BA7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70B09-5714-4E9C-1BF5-8EE3266C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9F2-F361-6343-CAAF-417CE898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A61B-885F-6C4F-9CB7-DBEBF778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1F22-B63D-20C7-BC18-70F769F4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8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6/22/2023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0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591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092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729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56949" y="2616354"/>
            <a:ext cx="887413" cy="889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643" y="4491306"/>
            <a:ext cx="2158999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0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138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76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1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6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28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9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0" r:id="rId3"/>
    <p:sldLayoutId id="2147483672" r:id="rId4"/>
    <p:sldLayoutId id="2147483674" r:id="rId5"/>
    <p:sldLayoutId id="2147483675" r:id="rId6"/>
    <p:sldLayoutId id="2147483676" r:id="rId7"/>
  </p:sldLayoutIdLs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70.png"/><Relationship Id="rId3" Type="http://schemas.openxmlformats.org/officeDocument/2006/relationships/image" Target="../media/image150.png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image" Target="../media/image16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Relationship Id="rId1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ll and stairs, painted in stripes, in several colors">
            <a:extLst>
              <a:ext uri="{FF2B5EF4-FFF2-40B4-BE49-F238E27FC236}">
                <a16:creationId xmlns:a16="http://schemas.microsoft.com/office/drawing/2014/main" id="{341C3AE9-EBB7-FEB4-82DA-C0D59953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A3A94-4B53-D02F-794E-3BF4AFC9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Evaluating your Project</a:t>
            </a:r>
            <a:endParaRPr lang="en-GB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66EA5-9C95-8CB0-ED22-2C60FE0CC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Community Mental Health &amp; Wellbeing Fund 2023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28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ymbol, logo, emblem, font&#10;&#10;Description automatically generated">
            <a:extLst>
              <a:ext uri="{FF2B5EF4-FFF2-40B4-BE49-F238E27FC236}">
                <a16:creationId xmlns:a16="http://schemas.microsoft.com/office/drawing/2014/main" id="{5D877471-3AA2-AD5B-BF29-30837349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107" y="314326"/>
            <a:ext cx="9810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icycle parked against a wall&#10;&#10;Description automatically generated with medium confidence">
            <a:extLst>
              <a:ext uri="{FF2B5EF4-FFF2-40B4-BE49-F238E27FC236}">
                <a16:creationId xmlns:a16="http://schemas.microsoft.com/office/drawing/2014/main" id="{51CEA850-3D1A-B514-DFE1-CE6A933A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63029D-B275-8EDA-DFCE-2CEA2A0ED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8171" y="1419560"/>
            <a:ext cx="1796396" cy="30218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Input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0D21-7CB8-F946-2577-B7129EBD1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8150" y="2135626"/>
            <a:ext cx="1813567" cy="706438"/>
          </a:xfrm>
        </p:spPr>
        <p:txBody>
          <a:bodyPr/>
          <a:lstStyle/>
          <a:p>
            <a:r>
              <a:rPr lang="en-US" sz="1800" b="1" dirty="0"/>
              <a:t>Bikes</a:t>
            </a:r>
            <a:r>
              <a:rPr lang="en-GB" sz="1800" b="1" dirty="0"/>
              <a:t>, tools, venue, people, skills etc</a:t>
            </a:r>
            <a:endParaRPr lang="en-US" sz="1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3EFD9-F194-DA54-6196-B21A760674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5818" y="1419560"/>
            <a:ext cx="3140363" cy="302186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Activity/Output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4243F-8C2D-E85E-4963-B3E0A871AF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8146" y="2135626"/>
            <a:ext cx="3075708" cy="706438"/>
          </a:xfrm>
        </p:spPr>
        <p:txBody>
          <a:bodyPr/>
          <a:lstStyle/>
          <a:p>
            <a:r>
              <a:rPr lang="en-US" sz="1800" b="1" dirty="0"/>
              <a:t>12 Bike Repair Workshops</a:t>
            </a:r>
          </a:p>
          <a:p>
            <a:r>
              <a:rPr lang="en-US" sz="1800" b="1" dirty="0"/>
              <a:t>New Weekly Cycling Group</a:t>
            </a:r>
          </a:p>
          <a:p>
            <a:r>
              <a:rPr lang="en-US" sz="1800" b="1" dirty="0"/>
              <a:t>Cycling Routes Forum</a:t>
            </a:r>
          </a:p>
          <a:p>
            <a:r>
              <a:rPr lang="en-US" sz="1800" b="1" dirty="0"/>
              <a:t>Community Engagement</a:t>
            </a:r>
            <a:endParaRPr lang="en-GB" sz="1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DD94FF-98C6-88E4-B601-23A82D89B2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1733" y="1464915"/>
            <a:ext cx="1960854" cy="30218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Outcome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7BB864-D674-F7CA-7234-6A4DC5498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9624" y="2194325"/>
            <a:ext cx="2893727" cy="706438"/>
          </a:xfrm>
        </p:spPr>
        <p:txBody>
          <a:bodyPr/>
          <a:lstStyle/>
          <a:p>
            <a:r>
              <a:rPr lang="en-US" sz="1800" b="1" dirty="0"/>
              <a:t>Increased Confidence</a:t>
            </a:r>
          </a:p>
          <a:p>
            <a:r>
              <a:rPr lang="en-US" sz="1800" b="1" dirty="0"/>
              <a:t>Improved Fitness</a:t>
            </a:r>
          </a:p>
          <a:p>
            <a:r>
              <a:rPr lang="en-US" sz="1800" b="1" dirty="0"/>
              <a:t>New Friendships</a:t>
            </a:r>
          </a:p>
          <a:p>
            <a:r>
              <a:rPr lang="en-US" sz="1800" b="1" dirty="0"/>
              <a:t>Reduced Isolation</a:t>
            </a:r>
          </a:p>
          <a:p>
            <a:r>
              <a:rPr lang="en-US" sz="1800" b="1" dirty="0"/>
              <a:t>Increased Skills</a:t>
            </a:r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82707FA-6247-639B-C99D-A46C1FE1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Knowing your outcomes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715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98AB8CB4-BE3B-9696-76CB-3EEEF60D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223505-18EF-C43D-84F0-994790891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706518"/>
              </p:ext>
            </p:extLst>
          </p:nvPr>
        </p:nvGraphicFramePr>
        <p:xfrm>
          <a:off x="2032000" y="1566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9">
            <a:extLst>
              <a:ext uri="{FF2B5EF4-FFF2-40B4-BE49-F238E27FC236}">
                <a16:creationId xmlns:a16="http://schemas.microsoft.com/office/drawing/2014/main" id="{22FF81CB-B10F-D81E-7514-03591086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38150"/>
            <a:ext cx="11731752" cy="630936"/>
          </a:xfrm>
          <a:ln>
            <a:noFill/>
          </a:ln>
        </p:spPr>
        <p:txBody>
          <a:bodyPr/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cycle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 descr="straight line">
            <a:extLst>
              <a:ext uri="{FF2B5EF4-FFF2-40B4-BE49-F238E27FC236}">
                <a16:creationId xmlns:a16="http://schemas.microsoft.com/office/drawing/2014/main" id="{8172A8B2-3D77-79E6-5C51-71159FBBC046}"/>
              </a:ext>
            </a:extLst>
          </p:cNvPr>
          <p:cNvCxnSpPr>
            <a:cxnSpLocks/>
          </p:cNvCxnSpPr>
          <p:nvPr/>
        </p:nvCxnSpPr>
        <p:spPr>
          <a:xfrm flipH="1">
            <a:off x="4320593" y="2629091"/>
            <a:ext cx="427153" cy="999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 descr="straight line">
            <a:extLst>
              <a:ext uri="{FF2B5EF4-FFF2-40B4-BE49-F238E27FC236}">
                <a16:creationId xmlns:a16="http://schemas.microsoft.com/office/drawing/2014/main" id="{3EBC1C76-D6CF-D1F5-E086-422B5A14B73B}"/>
              </a:ext>
            </a:extLst>
          </p:cNvPr>
          <p:cNvCxnSpPr>
            <a:cxnSpLocks/>
          </p:cNvCxnSpPr>
          <p:nvPr/>
        </p:nvCxnSpPr>
        <p:spPr>
          <a:xfrm>
            <a:off x="4292611" y="3702992"/>
            <a:ext cx="474897" cy="11211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 descr="straight line">
            <a:extLst>
              <a:ext uri="{FF2B5EF4-FFF2-40B4-BE49-F238E27FC236}">
                <a16:creationId xmlns:a16="http://schemas.microsoft.com/office/drawing/2014/main" id="{27B06A37-0EE1-B827-5A6D-313185A71DE4}"/>
              </a:ext>
            </a:extLst>
          </p:cNvPr>
          <p:cNvCxnSpPr>
            <a:cxnSpLocks/>
          </p:cNvCxnSpPr>
          <p:nvPr/>
        </p:nvCxnSpPr>
        <p:spPr>
          <a:xfrm flipH="1">
            <a:off x="7862290" y="4700751"/>
            <a:ext cx="2291188" cy="1121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 descr="straight line">
            <a:extLst>
              <a:ext uri="{FF2B5EF4-FFF2-40B4-BE49-F238E27FC236}">
                <a16:creationId xmlns:a16="http://schemas.microsoft.com/office/drawing/2014/main" id="{45AF4E31-41DD-EEDB-6FD6-A94427DF441B}"/>
              </a:ext>
            </a:extLst>
          </p:cNvPr>
          <p:cNvCxnSpPr>
            <a:cxnSpLocks/>
          </p:cNvCxnSpPr>
          <p:nvPr/>
        </p:nvCxnSpPr>
        <p:spPr>
          <a:xfrm flipH="1">
            <a:off x="7795547" y="3696699"/>
            <a:ext cx="520542" cy="12164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 descr="straight line">
            <a:extLst>
              <a:ext uri="{FF2B5EF4-FFF2-40B4-BE49-F238E27FC236}">
                <a16:creationId xmlns:a16="http://schemas.microsoft.com/office/drawing/2014/main" id="{95BD7B9F-27E7-12EE-830B-C6B85A4FBECB}"/>
              </a:ext>
            </a:extLst>
          </p:cNvPr>
          <p:cNvCxnSpPr>
            <a:cxnSpLocks/>
          </p:cNvCxnSpPr>
          <p:nvPr/>
        </p:nvCxnSpPr>
        <p:spPr>
          <a:xfrm flipH="1" flipV="1">
            <a:off x="7736861" y="2608649"/>
            <a:ext cx="516884" cy="10785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 descr="straight line">
            <a:extLst>
              <a:ext uri="{FF2B5EF4-FFF2-40B4-BE49-F238E27FC236}">
                <a16:creationId xmlns:a16="http://schemas.microsoft.com/office/drawing/2014/main" id="{D3975E5E-116E-3721-F4E2-B067951C39F6}"/>
              </a:ext>
            </a:extLst>
          </p:cNvPr>
          <p:cNvCxnSpPr>
            <a:cxnSpLocks/>
          </p:cNvCxnSpPr>
          <p:nvPr/>
        </p:nvCxnSpPr>
        <p:spPr>
          <a:xfrm flipH="1" flipV="1">
            <a:off x="7643147" y="4760765"/>
            <a:ext cx="1137495" cy="158610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 descr="straight line">
            <a:extLst>
              <a:ext uri="{FF2B5EF4-FFF2-40B4-BE49-F238E27FC236}">
                <a16:creationId xmlns:a16="http://schemas.microsoft.com/office/drawing/2014/main" id="{74C8B2D7-D7A0-B6B8-08EC-6F4EDD610DFD}"/>
              </a:ext>
            </a:extLst>
          </p:cNvPr>
          <p:cNvCxnSpPr>
            <a:cxnSpLocks/>
          </p:cNvCxnSpPr>
          <p:nvPr/>
        </p:nvCxnSpPr>
        <p:spPr>
          <a:xfrm flipV="1">
            <a:off x="6267261" y="5077007"/>
            <a:ext cx="1335915" cy="12466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 descr="straight line">
            <a:extLst>
              <a:ext uri="{FF2B5EF4-FFF2-40B4-BE49-F238E27FC236}">
                <a16:creationId xmlns:a16="http://schemas.microsoft.com/office/drawing/2014/main" id="{32C1552F-73C3-6F82-2F6A-DA388C4357FD}"/>
              </a:ext>
            </a:extLst>
          </p:cNvPr>
          <p:cNvCxnSpPr>
            <a:cxnSpLocks/>
          </p:cNvCxnSpPr>
          <p:nvPr/>
        </p:nvCxnSpPr>
        <p:spPr>
          <a:xfrm>
            <a:off x="3403465" y="5983776"/>
            <a:ext cx="2244426" cy="2639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straight line">
            <a:extLst>
              <a:ext uri="{FF2B5EF4-FFF2-40B4-BE49-F238E27FC236}">
                <a16:creationId xmlns:a16="http://schemas.microsoft.com/office/drawing/2014/main" id="{91C17AB7-1E02-744B-8355-8ADCD6325281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5287423" y="2629092"/>
            <a:ext cx="843450" cy="7782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straight line">
            <a:extLst>
              <a:ext uri="{FF2B5EF4-FFF2-40B4-BE49-F238E27FC236}">
                <a16:creationId xmlns:a16="http://schemas.microsoft.com/office/drawing/2014/main" id="{87CDF5B5-C369-4348-80EE-15C349971157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flipH="1">
            <a:off x="5307005" y="3906258"/>
            <a:ext cx="885235" cy="97789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 descr="straight line">
            <a:extLst>
              <a:ext uri="{FF2B5EF4-FFF2-40B4-BE49-F238E27FC236}">
                <a16:creationId xmlns:a16="http://schemas.microsoft.com/office/drawing/2014/main" id="{7FC3D4A0-3B44-324F-858F-DB531BC590EE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>
            <a:off x="6192240" y="3906258"/>
            <a:ext cx="894412" cy="9778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 descr="straight line">
            <a:extLst>
              <a:ext uri="{FF2B5EF4-FFF2-40B4-BE49-F238E27FC236}">
                <a16:creationId xmlns:a16="http://schemas.microsoft.com/office/drawing/2014/main" id="{9BE771C9-064B-5442-8A64-4D7AABC7510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214003" y="2601368"/>
            <a:ext cx="878622" cy="8060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 descr="straight line">
            <a:extLst>
              <a:ext uri="{FF2B5EF4-FFF2-40B4-BE49-F238E27FC236}">
                <a16:creationId xmlns:a16="http://schemas.microsoft.com/office/drawing/2014/main" id="{7F91743D-F766-F74C-9BE1-4576CA1208A8}"/>
              </a:ext>
            </a:extLst>
          </p:cNvPr>
          <p:cNvCxnSpPr>
            <a:cxnSpLocks/>
          </p:cNvCxnSpPr>
          <p:nvPr/>
        </p:nvCxnSpPr>
        <p:spPr>
          <a:xfrm flipV="1">
            <a:off x="3210437" y="4922678"/>
            <a:ext cx="1155720" cy="10234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 descr="straight line">
            <a:extLst>
              <a:ext uri="{FF2B5EF4-FFF2-40B4-BE49-F238E27FC236}">
                <a16:creationId xmlns:a16="http://schemas.microsoft.com/office/drawing/2014/main" id="{A6B56747-60A4-2344-A62E-1BD196B9FFA4}"/>
              </a:ext>
            </a:extLst>
          </p:cNvPr>
          <p:cNvCxnSpPr>
            <a:cxnSpLocks/>
            <a:stCxn id="166" idx="3"/>
            <a:endCxn id="31" idx="1"/>
          </p:cNvCxnSpPr>
          <p:nvPr/>
        </p:nvCxnSpPr>
        <p:spPr>
          <a:xfrm>
            <a:off x="3515099" y="4407924"/>
            <a:ext cx="851058" cy="4870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 descr="straight line">
            <a:extLst>
              <a:ext uri="{FF2B5EF4-FFF2-40B4-BE49-F238E27FC236}">
                <a16:creationId xmlns:a16="http://schemas.microsoft.com/office/drawing/2014/main" id="{695C698A-2D20-FA42-B5AB-CBE70B49C5AC}"/>
              </a:ext>
            </a:extLst>
          </p:cNvPr>
          <p:cNvCxnSpPr>
            <a:cxnSpLocks/>
            <a:stCxn id="162" idx="3"/>
          </p:cNvCxnSpPr>
          <p:nvPr/>
        </p:nvCxnSpPr>
        <p:spPr>
          <a:xfrm>
            <a:off x="3502666" y="1876786"/>
            <a:ext cx="786121" cy="66739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 descr="straight line">
            <a:extLst>
              <a:ext uri="{FF2B5EF4-FFF2-40B4-BE49-F238E27FC236}">
                <a16:creationId xmlns:a16="http://schemas.microsoft.com/office/drawing/2014/main" id="{62FA2EE9-7777-D14D-B05A-01440A8A7AF1}"/>
              </a:ext>
            </a:extLst>
          </p:cNvPr>
          <p:cNvCxnSpPr>
            <a:cxnSpLocks/>
            <a:stCxn id="163" idx="3"/>
            <a:endCxn id="7" idx="1"/>
          </p:cNvCxnSpPr>
          <p:nvPr/>
        </p:nvCxnSpPr>
        <p:spPr>
          <a:xfrm flipV="1">
            <a:off x="2991902" y="2629092"/>
            <a:ext cx="1217454" cy="3087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 descr="straight line">
            <a:extLst>
              <a:ext uri="{FF2B5EF4-FFF2-40B4-BE49-F238E27FC236}">
                <a16:creationId xmlns:a16="http://schemas.microsoft.com/office/drawing/2014/main" id="{04EEDFD0-7563-FC44-9546-F58808B1C9DC}"/>
              </a:ext>
            </a:extLst>
          </p:cNvPr>
          <p:cNvCxnSpPr>
            <a:cxnSpLocks/>
          </p:cNvCxnSpPr>
          <p:nvPr/>
        </p:nvCxnSpPr>
        <p:spPr>
          <a:xfrm flipH="1">
            <a:off x="8105568" y="1795202"/>
            <a:ext cx="1099068" cy="6897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 descr="straight line">
            <a:extLst>
              <a:ext uri="{FF2B5EF4-FFF2-40B4-BE49-F238E27FC236}">
                <a16:creationId xmlns:a16="http://schemas.microsoft.com/office/drawing/2014/main" id="{FE694711-C8DF-2643-88C5-0B80347A10DF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8171616" y="2601368"/>
            <a:ext cx="2143436" cy="65815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 descr="straight line">
            <a:extLst>
              <a:ext uri="{FF2B5EF4-FFF2-40B4-BE49-F238E27FC236}">
                <a16:creationId xmlns:a16="http://schemas.microsoft.com/office/drawing/2014/main" id="{33DFB9F9-170B-6D4B-9508-6B22087708E5}"/>
              </a:ext>
            </a:extLst>
          </p:cNvPr>
          <p:cNvCxnSpPr>
            <a:cxnSpLocks/>
            <a:stCxn id="170" idx="1"/>
          </p:cNvCxnSpPr>
          <p:nvPr/>
        </p:nvCxnSpPr>
        <p:spPr>
          <a:xfrm flipH="1">
            <a:off x="7709890" y="3988984"/>
            <a:ext cx="1723582" cy="6715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 descr="straight line">
            <a:extLst>
              <a:ext uri="{FF2B5EF4-FFF2-40B4-BE49-F238E27FC236}">
                <a16:creationId xmlns:a16="http://schemas.microsoft.com/office/drawing/2014/main" id="{5E491E45-5EC1-314B-891B-8947226940E3}"/>
              </a:ext>
            </a:extLst>
          </p:cNvPr>
          <p:cNvCxnSpPr>
            <a:cxnSpLocks/>
          </p:cNvCxnSpPr>
          <p:nvPr/>
        </p:nvCxnSpPr>
        <p:spPr>
          <a:xfrm flipH="1" flipV="1">
            <a:off x="8068966" y="4922678"/>
            <a:ext cx="830268" cy="55041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E7E940F-6D6B-4FE5-8CA2-E8AE96D3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75" y="584924"/>
            <a:ext cx="9146972" cy="6400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Speak Pro" panose="020B0504020101020102" pitchFamily="34" charset="0"/>
                <a:cs typeface="Segoe UI Semibold" panose="020B0502040204020203" pitchFamily="34" charset="0"/>
              </a:rPr>
              <a:t>Collecting Evidence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Speak Pro" panose="020B0504020101020102" pitchFamily="34" charset="0"/>
              <a:cs typeface="Segoe UI Semibold" panose="020B0502040204020203" pitchFamily="34" charset="0"/>
            </a:endParaRPr>
          </a:p>
        </p:txBody>
      </p:sp>
      <p:sp>
        <p:nvSpPr>
          <p:cNvPr id="7" name="Rounded Rectangle 6" descr="rounded rectangle&#10;">
            <a:extLst>
              <a:ext uri="{FF2B5EF4-FFF2-40B4-BE49-F238E27FC236}">
                <a16:creationId xmlns:a16="http://schemas.microsoft.com/office/drawing/2014/main" id="{00558AAF-DDDB-A241-BA04-131395991E61}"/>
              </a:ext>
            </a:extLst>
          </p:cNvPr>
          <p:cNvSpPr/>
          <p:nvPr/>
        </p:nvSpPr>
        <p:spPr>
          <a:xfrm>
            <a:off x="4209356" y="2090058"/>
            <a:ext cx="1078067" cy="10780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27" name="Graphic 26" descr="Boardroom with solid fill">
            <a:extLst>
              <a:ext uri="{FF2B5EF4-FFF2-40B4-BE49-F238E27FC236}">
                <a16:creationId xmlns:a16="http://schemas.microsoft.com/office/drawing/2014/main" id="{26B5765A-B47F-4449-BC1F-21A4C0B1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71918" y="2201738"/>
            <a:ext cx="777216" cy="777216"/>
          </a:xfrm>
          <a:prstGeom prst="rect">
            <a:avLst/>
          </a:prstGeom>
        </p:spPr>
      </p:pic>
      <p:sp>
        <p:nvSpPr>
          <p:cNvPr id="12" name="Rounded Rectangle 11" descr="rounded rectangle&#10;">
            <a:extLst>
              <a:ext uri="{FF2B5EF4-FFF2-40B4-BE49-F238E27FC236}">
                <a16:creationId xmlns:a16="http://schemas.microsoft.com/office/drawing/2014/main" id="{8D704371-74BD-D340-87AD-B5AA0789EA61}"/>
              </a:ext>
            </a:extLst>
          </p:cNvPr>
          <p:cNvSpPr>
            <a:spLocks noChangeAspect="1"/>
          </p:cNvSpPr>
          <p:nvPr/>
        </p:nvSpPr>
        <p:spPr>
          <a:xfrm>
            <a:off x="7092625" y="2061872"/>
            <a:ext cx="1078991" cy="10789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29" name="Graphic 28" descr="Document with solid fill">
            <a:extLst>
              <a:ext uri="{FF2B5EF4-FFF2-40B4-BE49-F238E27FC236}">
                <a16:creationId xmlns:a16="http://schemas.microsoft.com/office/drawing/2014/main" id="{F2961A92-10F4-FF4D-B2EB-37E6B87B6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59126" y="2187134"/>
            <a:ext cx="809840" cy="809840"/>
          </a:xfrm>
          <a:prstGeom prst="rect">
            <a:avLst/>
          </a:prstGeom>
        </p:spPr>
      </p:pic>
      <p:sp>
        <p:nvSpPr>
          <p:cNvPr id="8" name="Rounded Rectangle 7" descr="rounded rectangle&#10;">
            <a:extLst>
              <a:ext uri="{FF2B5EF4-FFF2-40B4-BE49-F238E27FC236}">
                <a16:creationId xmlns:a16="http://schemas.microsoft.com/office/drawing/2014/main" id="{C143BFB0-55B2-704F-864D-B91B35445066}"/>
              </a:ext>
            </a:extLst>
          </p:cNvPr>
          <p:cNvSpPr>
            <a:spLocks noChangeAspect="1"/>
          </p:cNvSpPr>
          <p:nvPr/>
        </p:nvSpPr>
        <p:spPr>
          <a:xfrm>
            <a:off x="4228012" y="4344657"/>
            <a:ext cx="1078993" cy="107899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31" name="Graphic 30" descr="Address Book with solid fill">
            <a:extLst>
              <a:ext uri="{FF2B5EF4-FFF2-40B4-BE49-F238E27FC236}">
                <a16:creationId xmlns:a16="http://schemas.microsoft.com/office/drawing/2014/main" id="{2EEAA0BB-7AFC-CE4E-8FAA-4C8662DF6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66157" y="4511460"/>
            <a:ext cx="767094" cy="767094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C21BA5A9-898F-0342-A622-D41D5022C83D}"/>
              </a:ext>
            </a:extLst>
          </p:cNvPr>
          <p:cNvSpPr txBox="1"/>
          <p:nvPr/>
        </p:nvSpPr>
        <p:spPr>
          <a:xfrm>
            <a:off x="3953668" y="1528558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3563C1A-FAEC-B249-8E4A-9758A21D92AE}"/>
              </a:ext>
            </a:extLst>
          </p:cNvPr>
          <p:cNvSpPr txBox="1"/>
          <p:nvPr/>
        </p:nvSpPr>
        <p:spPr>
          <a:xfrm>
            <a:off x="6832868" y="1360839"/>
            <a:ext cx="160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Feedback Forms</a:t>
            </a:r>
          </a:p>
        </p:txBody>
      </p:sp>
      <p:sp>
        <p:nvSpPr>
          <p:cNvPr id="126" name="Rounded Rectangle 125" descr="rounded rectangle">
            <a:extLst>
              <a:ext uri="{FF2B5EF4-FFF2-40B4-BE49-F238E27FC236}">
                <a16:creationId xmlns:a16="http://schemas.microsoft.com/office/drawing/2014/main" id="{3E93C574-BE24-EC41-B552-3F8EEB79559F}"/>
              </a:ext>
            </a:extLst>
          </p:cNvPr>
          <p:cNvSpPr/>
          <p:nvPr/>
        </p:nvSpPr>
        <p:spPr>
          <a:xfrm>
            <a:off x="5370261" y="3134954"/>
            <a:ext cx="1630734" cy="120932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17502-9611-FD4C-9F67-0DDBD952EC9A}"/>
              </a:ext>
            </a:extLst>
          </p:cNvPr>
          <p:cNvSpPr txBox="1"/>
          <p:nvPr/>
        </p:nvSpPr>
        <p:spPr>
          <a:xfrm>
            <a:off x="5449262" y="3536926"/>
            <a:ext cx="148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83F6E-047B-AB40-8E0F-718AD9591C21}"/>
              </a:ext>
            </a:extLst>
          </p:cNvPr>
          <p:cNvSpPr txBox="1"/>
          <p:nvPr/>
        </p:nvSpPr>
        <p:spPr>
          <a:xfrm>
            <a:off x="6836082" y="5445145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Creative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ECDA52E-C2C3-EF43-8B8B-049373015DF1}"/>
              </a:ext>
            </a:extLst>
          </p:cNvPr>
          <p:cNvSpPr txBox="1"/>
          <p:nvPr/>
        </p:nvSpPr>
        <p:spPr>
          <a:xfrm>
            <a:off x="3947189" y="5431501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Reflective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2BEA1B4A-6282-7B41-9119-8264A5887B7F}"/>
              </a:ext>
            </a:extLst>
          </p:cNvPr>
          <p:cNvSpPr>
            <a:spLocks noChangeAspect="1"/>
          </p:cNvSpPr>
          <p:nvPr/>
        </p:nvSpPr>
        <p:spPr>
          <a:xfrm>
            <a:off x="2097130" y="1587588"/>
            <a:ext cx="1405536" cy="5783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Interviews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3B7611C6-346B-444F-9259-18425BF5B8DE}"/>
              </a:ext>
            </a:extLst>
          </p:cNvPr>
          <p:cNvSpPr>
            <a:spLocks noChangeAspect="1"/>
          </p:cNvSpPr>
          <p:nvPr/>
        </p:nvSpPr>
        <p:spPr>
          <a:xfrm>
            <a:off x="894020" y="2648648"/>
            <a:ext cx="2097882" cy="578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Focus Groups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153C09D9-189F-6A4D-A21E-9F0CD7ADECF5}"/>
              </a:ext>
            </a:extLst>
          </p:cNvPr>
          <p:cNvSpPr>
            <a:spLocks noChangeAspect="1"/>
          </p:cNvSpPr>
          <p:nvPr/>
        </p:nvSpPr>
        <p:spPr>
          <a:xfrm>
            <a:off x="2745193" y="5733101"/>
            <a:ext cx="1316545" cy="5783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Diary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AC4C7C33-EAFC-A843-99A3-C61A08C41742}"/>
              </a:ext>
            </a:extLst>
          </p:cNvPr>
          <p:cNvSpPr>
            <a:spLocks noChangeAspect="1"/>
          </p:cNvSpPr>
          <p:nvPr/>
        </p:nvSpPr>
        <p:spPr>
          <a:xfrm>
            <a:off x="1417217" y="4055082"/>
            <a:ext cx="2097882" cy="70568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Staff Observations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F66D380A-E407-0047-A953-5304129DE4C8}"/>
              </a:ext>
            </a:extLst>
          </p:cNvPr>
          <p:cNvSpPr>
            <a:spLocks noChangeAspect="1"/>
          </p:cNvSpPr>
          <p:nvPr/>
        </p:nvSpPr>
        <p:spPr>
          <a:xfrm>
            <a:off x="9433472" y="3694217"/>
            <a:ext cx="1696611" cy="589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Drawing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20F24BA9-BCA5-9E45-8B62-18D6D413E05C}"/>
              </a:ext>
            </a:extLst>
          </p:cNvPr>
          <p:cNvSpPr>
            <a:spLocks noChangeAspect="1"/>
          </p:cNvSpPr>
          <p:nvPr/>
        </p:nvSpPr>
        <p:spPr>
          <a:xfrm>
            <a:off x="8830216" y="5197887"/>
            <a:ext cx="1316544" cy="6971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Creative </a:t>
            </a:r>
            <a:r>
              <a:rPr lang="en-US" b="1" dirty="0">
                <a:solidFill>
                  <a:schemeClr val="bg1"/>
                </a:solidFill>
              </a:rPr>
              <a:t>Writing</a:t>
            </a:r>
          </a:p>
        </p:txBody>
      </p:sp>
      <p:sp>
        <p:nvSpPr>
          <p:cNvPr id="10" name="Rounded Rectangle 9" descr="rounded rectangle&#10;">
            <a:extLst>
              <a:ext uri="{FF2B5EF4-FFF2-40B4-BE49-F238E27FC236}">
                <a16:creationId xmlns:a16="http://schemas.microsoft.com/office/drawing/2014/main" id="{BFB3DDCF-27C2-D046-BBB3-272045115EDE}"/>
              </a:ext>
            </a:extLst>
          </p:cNvPr>
          <p:cNvSpPr>
            <a:spLocks noChangeAspect="1"/>
          </p:cNvSpPr>
          <p:nvPr/>
        </p:nvSpPr>
        <p:spPr>
          <a:xfrm>
            <a:off x="7086652" y="4344655"/>
            <a:ext cx="1078992" cy="10789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33" name="Graphic 32" descr="Paint brush with solid fill">
            <a:extLst>
              <a:ext uri="{FF2B5EF4-FFF2-40B4-BE49-F238E27FC236}">
                <a16:creationId xmlns:a16="http://schemas.microsoft.com/office/drawing/2014/main" id="{333F7673-C6DD-4941-B38F-478EC2996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62875" y="4542391"/>
            <a:ext cx="719344" cy="719344"/>
          </a:xfrm>
          <a:prstGeom prst="rect">
            <a:avLst/>
          </a:prstGeom>
        </p:spPr>
      </p:pic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EC4CB03-5EB5-B342-9E18-763D51C985FD}"/>
              </a:ext>
            </a:extLst>
          </p:cNvPr>
          <p:cNvSpPr>
            <a:spLocks noChangeAspect="1"/>
          </p:cNvSpPr>
          <p:nvPr/>
        </p:nvSpPr>
        <p:spPr>
          <a:xfrm>
            <a:off x="9338710" y="2646480"/>
            <a:ext cx="1839476" cy="7609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Self Assessments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7624E38-1CF8-D245-A5C3-682DADB86B73}"/>
              </a:ext>
            </a:extLst>
          </p:cNvPr>
          <p:cNvSpPr>
            <a:spLocks noChangeAspect="1"/>
          </p:cNvSpPr>
          <p:nvPr/>
        </p:nvSpPr>
        <p:spPr>
          <a:xfrm>
            <a:off x="9072539" y="1594215"/>
            <a:ext cx="1365417" cy="52182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Surveys</a:t>
            </a:r>
          </a:p>
        </p:txBody>
      </p:sp>
      <p:sp>
        <p:nvSpPr>
          <p:cNvPr id="39" name="Rounded Rectangle 169">
            <a:extLst>
              <a:ext uri="{FF2B5EF4-FFF2-40B4-BE49-F238E27FC236}">
                <a16:creationId xmlns:a16="http://schemas.microsoft.com/office/drawing/2014/main" id="{39664A34-707F-FE13-64AF-EE80A1E10A01}"/>
              </a:ext>
            </a:extLst>
          </p:cNvPr>
          <p:cNvSpPr>
            <a:spLocks noChangeAspect="1"/>
          </p:cNvSpPr>
          <p:nvPr/>
        </p:nvSpPr>
        <p:spPr>
          <a:xfrm>
            <a:off x="5360877" y="5946117"/>
            <a:ext cx="1696611" cy="7457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Video &amp; Photo’s</a:t>
            </a:r>
          </a:p>
        </p:txBody>
      </p:sp>
      <p:sp>
        <p:nvSpPr>
          <p:cNvPr id="52" name="Rounded Rectangle 169">
            <a:extLst>
              <a:ext uri="{FF2B5EF4-FFF2-40B4-BE49-F238E27FC236}">
                <a16:creationId xmlns:a16="http://schemas.microsoft.com/office/drawing/2014/main" id="{CD54A9C1-45B2-204A-E8DB-45FF115A0AF2}"/>
              </a:ext>
            </a:extLst>
          </p:cNvPr>
          <p:cNvSpPr>
            <a:spLocks noChangeAspect="1"/>
          </p:cNvSpPr>
          <p:nvPr/>
        </p:nvSpPr>
        <p:spPr>
          <a:xfrm>
            <a:off x="7798595" y="6028931"/>
            <a:ext cx="1696611" cy="589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62" name="Rounded Rectangle 169">
            <a:extLst>
              <a:ext uri="{FF2B5EF4-FFF2-40B4-BE49-F238E27FC236}">
                <a16:creationId xmlns:a16="http://schemas.microsoft.com/office/drawing/2014/main" id="{0D43A5AF-FFD0-F188-9505-20A7BFA15AF6}"/>
              </a:ext>
            </a:extLst>
          </p:cNvPr>
          <p:cNvSpPr>
            <a:spLocks noChangeAspect="1"/>
          </p:cNvSpPr>
          <p:nvPr/>
        </p:nvSpPr>
        <p:spPr>
          <a:xfrm>
            <a:off x="7405440" y="3409871"/>
            <a:ext cx="1696611" cy="589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Sticky wall</a:t>
            </a:r>
          </a:p>
        </p:txBody>
      </p:sp>
      <p:sp>
        <p:nvSpPr>
          <p:cNvPr id="69" name="Rounded Rectangle 169">
            <a:extLst>
              <a:ext uri="{FF2B5EF4-FFF2-40B4-BE49-F238E27FC236}">
                <a16:creationId xmlns:a16="http://schemas.microsoft.com/office/drawing/2014/main" id="{08A7098C-C97E-8556-0999-D52C06008044}"/>
              </a:ext>
            </a:extLst>
          </p:cNvPr>
          <p:cNvSpPr>
            <a:spLocks noChangeAspect="1"/>
          </p:cNvSpPr>
          <p:nvPr/>
        </p:nvSpPr>
        <p:spPr>
          <a:xfrm>
            <a:off x="9325053" y="4446995"/>
            <a:ext cx="1696611" cy="6715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Tactile Objects</a:t>
            </a:r>
          </a:p>
        </p:txBody>
      </p:sp>
      <p:sp>
        <p:nvSpPr>
          <p:cNvPr id="47" name="Rounded Rectangle 161">
            <a:extLst>
              <a:ext uri="{FF2B5EF4-FFF2-40B4-BE49-F238E27FC236}">
                <a16:creationId xmlns:a16="http://schemas.microsoft.com/office/drawing/2014/main" id="{BBB93647-20ED-E081-304D-7A53E32A7A94}"/>
              </a:ext>
            </a:extLst>
          </p:cNvPr>
          <p:cNvSpPr>
            <a:spLocks noChangeAspect="1"/>
          </p:cNvSpPr>
          <p:nvPr/>
        </p:nvSpPr>
        <p:spPr>
          <a:xfrm>
            <a:off x="3620654" y="3358344"/>
            <a:ext cx="1375093" cy="5783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320193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D758362-19D5-462B-7DCE-61DC10C0C52B}"/>
              </a:ext>
            </a:extLst>
          </p:cNvPr>
          <p:cNvGrpSpPr/>
          <p:nvPr/>
        </p:nvGrpSpPr>
        <p:grpSpPr>
          <a:xfrm>
            <a:off x="2327036" y="1694168"/>
            <a:ext cx="7537928" cy="168964"/>
            <a:chOff x="2327036" y="3748072"/>
            <a:chExt cx="7537928" cy="168964"/>
          </a:xfrm>
        </p:grpSpPr>
        <p:cxnSp>
          <p:nvCxnSpPr>
            <p:cNvPr id="55" name="Straight Connector 54" descr="timeline">
              <a:extLst>
                <a:ext uri="{FF2B5EF4-FFF2-40B4-BE49-F238E27FC236}">
                  <a16:creationId xmlns:a16="http://schemas.microsoft.com/office/drawing/2014/main" id="{03EF01C1-5F44-4071-A9AA-CE6ADA1A5F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000" y="3832554"/>
              <a:ext cx="720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Oval 16" descr="timeline markers">
              <a:extLst>
                <a:ext uri="{FF2B5EF4-FFF2-40B4-BE49-F238E27FC236}">
                  <a16:creationId xmlns:a16="http://schemas.microsoft.com/office/drawing/2014/main" id="{685160D7-D23E-4878-8060-E663BA970B55}"/>
                </a:ext>
              </a:extLst>
            </p:cNvPr>
            <p:cNvSpPr/>
            <p:nvPr/>
          </p:nvSpPr>
          <p:spPr>
            <a:xfrm>
              <a:off x="2327036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Oval 51" descr="timeline markers">
              <a:extLst>
                <a:ext uri="{FF2B5EF4-FFF2-40B4-BE49-F238E27FC236}">
                  <a16:creationId xmlns:a16="http://schemas.microsoft.com/office/drawing/2014/main" id="{800A5842-C1EA-4797-9271-15E9E00DB4E5}"/>
                </a:ext>
              </a:extLst>
            </p:cNvPr>
            <p:cNvSpPr/>
            <p:nvPr/>
          </p:nvSpPr>
          <p:spPr>
            <a:xfrm>
              <a:off x="9696000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091A31-7866-4F47-B0CF-3293835EE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6868" y="1593994"/>
            <a:ext cx="1201204" cy="369311"/>
          </a:xfrm>
        </p:spPr>
        <p:txBody>
          <a:bodyPr/>
          <a:lstStyle/>
          <a:p>
            <a:r>
              <a:rPr lang="en-US" dirty="0"/>
              <a:t>Not at All</a:t>
            </a:r>
            <a:endParaRPr lang="en-US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D8C714-BC59-4848-A254-B9834EBACE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33928" y="1593994"/>
            <a:ext cx="1201204" cy="369311"/>
          </a:xfrm>
        </p:spPr>
        <p:txBody>
          <a:bodyPr/>
          <a:lstStyle/>
          <a:p>
            <a:r>
              <a:rPr lang="en-US" dirty="0"/>
              <a:t>A Lot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4827BC-1867-4AEF-8917-48108BFA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one – scale or wheel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2F3B98-5818-2A5A-53D8-E985C169D915}"/>
              </a:ext>
            </a:extLst>
          </p:cNvPr>
          <p:cNvGrpSpPr/>
          <p:nvPr/>
        </p:nvGrpSpPr>
        <p:grpSpPr>
          <a:xfrm>
            <a:off x="2327036" y="2374114"/>
            <a:ext cx="7537928" cy="457271"/>
            <a:chOff x="2327036" y="4545726"/>
            <a:chExt cx="7537928" cy="457271"/>
          </a:xfrm>
        </p:grpSpPr>
        <p:cxnSp>
          <p:nvCxnSpPr>
            <p:cNvPr id="13" name="Straight Connector 12" descr="timeline">
              <a:extLst>
                <a:ext uri="{FF2B5EF4-FFF2-40B4-BE49-F238E27FC236}">
                  <a16:creationId xmlns:a16="http://schemas.microsoft.com/office/drawing/2014/main" id="{15DC9336-5B4D-E299-12A7-9A2B1C68735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12704" y="4723974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 descr="timeline">
              <a:extLst>
                <a:ext uri="{FF2B5EF4-FFF2-40B4-BE49-F238E27FC236}">
                  <a16:creationId xmlns:a16="http://schemas.microsoft.com/office/drawing/2014/main" id="{12A3D202-89F9-D8E0-C05A-FA64A042BF1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167773" y="4723973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 descr="timeline">
              <a:extLst>
                <a:ext uri="{FF2B5EF4-FFF2-40B4-BE49-F238E27FC236}">
                  <a16:creationId xmlns:a16="http://schemas.microsoft.com/office/drawing/2014/main" id="{A767D9C5-F592-14FE-CA92-AF0DBD141FE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704264" y="473268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 descr="timeline">
              <a:extLst>
                <a:ext uri="{FF2B5EF4-FFF2-40B4-BE49-F238E27FC236}">
                  <a16:creationId xmlns:a16="http://schemas.microsoft.com/office/drawing/2014/main" id="{45EA2491-0D1D-A3E9-F2BA-8D63728AC03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33357" y="4735848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 descr="timeline">
              <a:extLst>
                <a:ext uri="{FF2B5EF4-FFF2-40B4-BE49-F238E27FC236}">
                  <a16:creationId xmlns:a16="http://schemas.microsoft.com/office/drawing/2014/main" id="{2879BD1E-7351-652F-BA27-D80CB827F4A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61353" y="472397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 descr="timeline">
              <a:extLst>
                <a:ext uri="{FF2B5EF4-FFF2-40B4-BE49-F238E27FC236}">
                  <a16:creationId xmlns:a16="http://schemas.microsoft.com/office/drawing/2014/main" id="{8D523257-0A5B-356C-F627-252C7D8B813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23433" y="4730369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 descr="timeline">
              <a:extLst>
                <a:ext uri="{FF2B5EF4-FFF2-40B4-BE49-F238E27FC236}">
                  <a16:creationId xmlns:a16="http://schemas.microsoft.com/office/drawing/2014/main" id="{1E1A332A-DD58-CAF4-F463-E8A9A897F79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47654" y="4723976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 descr="timeline">
              <a:extLst>
                <a:ext uri="{FF2B5EF4-FFF2-40B4-BE49-F238E27FC236}">
                  <a16:creationId xmlns:a16="http://schemas.microsoft.com/office/drawing/2014/main" id="{89492E9D-359C-3CF9-A9EA-178855B264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97783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 descr="timeline">
              <a:extLst>
                <a:ext uri="{FF2B5EF4-FFF2-40B4-BE49-F238E27FC236}">
                  <a16:creationId xmlns:a16="http://schemas.microsoft.com/office/drawing/2014/main" id="{0A449280-5BD7-0201-BBEF-5728C860BF8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476747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 descr="timeline">
              <a:extLst>
                <a:ext uri="{FF2B5EF4-FFF2-40B4-BE49-F238E27FC236}">
                  <a16:creationId xmlns:a16="http://schemas.microsoft.com/office/drawing/2014/main" id="{1F89434C-B624-C46A-D74B-B1F23694CF3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385512" y="4725102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927EE0E-EAE3-7CAA-55F7-EFACD184B97C}"/>
                </a:ext>
              </a:extLst>
            </p:cNvPr>
            <p:cNvGrpSpPr/>
            <p:nvPr/>
          </p:nvGrpSpPr>
          <p:grpSpPr>
            <a:xfrm>
              <a:off x="2327036" y="4834033"/>
              <a:ext cx="7537928" cy="168964"/>
              <a:chOff x="2327036" y="3748072"/>
              <a:chExt cx="7537928" cy="168964"/>
            </a:xfrm>
          </p:grpSpPr>
          <p:cxnSp>
            <p:nvCxnSpPr>
              <p:cNvPr id="27" name="Straight Connector 26" descr="timeline">
                <a:extLst>
                  <a:ext uri="{FF2B5EF4-FFF2-40B4-BE49-F238E27FC236}">
                    <a16:creationId xmlns:a16="http://schemas.microsoft.com/office/drawing/2014/main" id="{20B60606-F495-8B30-674E-CDC256360D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6000" y="3832554"/>
                <a:ext cx="7200000" cy="35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Oval 27" descr="timeline markers">
                <a:extLst>
                  <a:ext uri="{FF2B5EF4-FFF2-40B4-BE49-F238E27FC236}">
                    <a16:creationId xmlns:a16="http://schemas.microsoft.com/office/drawing/2014/main" id="{F8640F56-9521-3C0F-665F-2949EC32BF96}"/>
                  </a:ext>
                </a:extLst>
              </p:cNvPr>
              <p:cNvSpPr/>
              <p:nvPr/>
            </p:nvSpPr>
            <p:spPr>
              <a:xfrm>
                <a:off x="2327036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29" name="Oval 28" descr="timeline markers">
                <a:extLst>
                  <a:ext uri="{FF2B5EF4-FFF2-40B4-BE49-F238E27FC236}">
                    <a16:creationId xmlns:a16="http://schemas.microsoft.com/office/drawing/2014/main" id="{76360F09-0507-269B-380F-E419B0903E63}"/>
                  </a:ext>
                </a:extLst>
              </p:cNvPr>
              <p:cNvSpPr/>
              <p:nvPr/>
            </p:nvSpPr>
            <p:spPr>
              <a:xfrm>
                <a:off x="9696000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F8728A62-C5A7-CA70-2E70-9C47F6849949}"/>
              </a:ext>
            </a:extLst>
          </p:cNvPr>
          <p:cNvSpPr txBox="1">
            <a:spLocks/>
          </p:cNvSpPr>
          <p:nvPr/>
        </p:nvSpPr>
        <p:spPr>
          <a:xfrm>
            <a:off x="5326434" y="1071985"/>
            <a:ext cx="1539132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use my bike</a:t>
            </a:r>
          </a:p>
          <a:p>
            <a:endParaRPr lang="en-US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E584ECA-8315-9151-3576-8FECB07A4C7F}"/>
              </a:ext>
            </a:extLst>
          </p:cNvPr>
          <p:cNvSpPr txBox="1">
            <a:spLocks/>
          </p:cNvSpPr>
          <p:nvPr/>
        </p:nvSpPr>
        <p:spPr>
          <a:xfrm>
            <a:off x="4299202" y="1954109"/>
            <a:ext cx="359359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feel confident cycling safely</a:t>
            </a:r>
          </a:p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DC533F-9CF3-FD00-B006-D88FDCAF556D}"/>
              </a:ext>
            </a:extLst>
          </p:cNvPr>
          <p:cNvGrpSpPr/>
          <p:nvPr/>
        </p:nvGrpSpPr>
        <p:grpSpPr>
          <a:xfrm>
            <a:off x="2327036" y="2662092"/>
            <a:ext cx="7537928" cy="168964"/>
            <a:chOff x="2327036" y="3748072"/>
            <a:chExt cx="7537928" cy="168964"/>
          </a:xfrm>
        </p:grpSpPr>
        <p:cxnSp>
          <p:nvCxnSpPr>
            <p:cNvPr id="39" name="Straight Connector 38" descr="timeline">
              <a:extLst>
                <a:ext uri="{FF2B5EF4-FFF2-40B4-BE49-F238E27FC236}">
                  <a16:creationId xmlns:a16="http://schemas.microsoft.com/office/drawing/2014/main" id="{640B84BA-41DB-09D8-FB1F-9116ED4DCD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000" y="3832554"/>
              <a:ext cx="720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Oval 39" descr="timeline markers">
              <a:extLst>
                <a:ext uri="{FF2B5EF4-FFF2-40B4-BE49-F238E27FC236}">
                  <a16:creationId xmlns:a16="http://schemas.microsoft.com/office/drawing/2014/main" id="{EFE6B16E-5202-9248-2286-67D2B6891E05}"/>
                </a:ext>
              </a:extLst>
            </p:cNvPr>
            <p:cNvSpPr/>
            <p:nvPr/>
          </p:nvSpPr>
          <p:spPr>
            <a:xfrm>
              <a:off x="2327036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Oval 40" descr="timeline markers">
              <a:extLst>
                <a:ext uri="{FF2B5EF4-FFF2-40B4-BE49-F238E27FC236}">
                  <a16:creationId xmlns:a16="http://schemas.microsoft.com/office/drawing/2014/main" id="{7F4450CE-ED81-3400-58FA-5037AD3CF662}"/>
                </a:ext>
              </a:extLst>
            </p:cNvPr>
            <p:cNvSpPr/>
            <p:nvPr/>
          </p:nvSpPr>
          <p:spPr>
            <a:xfrm>
              <a:off x="9696000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5D05E3-A633-F93A-9718-F74DA7986D64}"/>
              </a:ext>
            </a:extLst>
          </p:cNvPr>
          <p:cNvGrpSpPr/>
          <p:nvPr/>
        </p:nvGrpSpPr>
        <p:grpSpPr>
          <a:xfrm>
            <a:off x="2327036" y="3617280"/>
            <a:ext cx="7537928" cy="168964"/>
            <a:chOff x="2327036" y="3748072"/>
            <a:chExt cx="7537928" cy="168964"/>
          </a:xfrm>
        </p:grpSpPr>
        <p:cxnSp>
          <p:nvCxnSpPr>
            <p:cNvPr id="43" name="Straight Connector 42" descr="timeline">
              <a:extLst>
                <a:ext uri="{FF2B5EF4-FFF2-40B4-BE49-F238E27FC236}">
                  <a16:creationId xmlns:a16="http://schemas.microsoft.com/office/drawing/2014/main" id="{F9ACA0D6-F9FD-EB7A-4786-56DF80299A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000" y="3832554"/>
              <a:ext cx="720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Oval 43" descr="timeline markers">
              <a:extLst>
                <a:ext uri="{FF2B5EF4-FFF2-40B4-BE49-F238E27FC236}">
                  <a16:creationId xmlns:a16="http://schemas.microsoft.com/office/drawing/2014/main" id="{53548236-C4EC-B9DE-3682-EC481E08577F}"/>
                </a:ext>
              </a:extLst>
            </p:cNvPr>
            <p:cNvSpPr/>
            <p:nvPr/>
          </p:nvSpPr>
          <p:spPr>
            <a:xfrm>
              <a:off x="2327036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Oval 44" descr="timeline markers">
              <a:extLst>
                <a:ext uri="{FF2B5EF4-FFF2-40B4-BE49-F238E27FC236}">
                  <a16:creationId xmlns:a16="http://schemas.microsoft.com/office/drawing/2014/main" id="{F228EB66-0C55-A8A0-C12F-918F056D7AB2}"/>
                </a:ext>
              </a:extLst>
            </p:cNvPr>
            <p:cNvSpPr/>
            <p:nvPr/>
          </p:nvSpPr>
          <p:spPr>
            <a:xfrm>
              <a:off x="9696000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CACF08-56F4-E917-B184-C6731D78EBC4}"/>
              </a:ext>
            </a:extLst>
          </p:cNvPr>
          <p:cNvGrpSpPr/>
          <p:nvPr/>
        </p:nvGrpSpPr>
        <p:grpSpPr>
          <a:xfrm>
            <a:off x="2327036" y="1407173"/>
            <a:ext cx="7537928" cy="457271"/>
            <a:chOff x="2327036" y="4545726"/>
            <a:chExt cx="7537928" cy="457271"/>
          </a:xfrm>
        </p:grpSpPr>
        <p:cxnSp>
          <p:nvCxnSpPr>
            <p:cNvPr id="47" name="Straight Connector 46" descr="timeline">
              <a:extLst>
                <a:ext uri="{FF2B5EF4-FFF2-40B4-BE49-F238E27FC236}">
                  <a16:creationId xmlns:a16="http://schemas.microsoft.com/office/drawing/2014/main" id="{9C6665D2-C978-AD54-480D-D6AE230B462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12704" y="4723974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 descr="timeline">
              <a:extLst>
                <a:ext uri="{FF2B5EF4-FFF2-40B4-BE49-F238E27FC236}">
                  <a16:creationId xmlns:a16="http://schemas.microsoft.com/office/drawing/2014/main" id="{5FA4F7B7-B6C1-1CF8-4EB9-0C5B2A3F973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167773" y="4723973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 descr="timeline">
              <a:extLst>
                <a:ext uri="{FF2B5EF4-FFF2-40B4-BE49-F238E27FC236}">
                  <a16:creationId xmlns:a16="http://schemas.microsoft.com/office/drawing/2014/main" id="{0E403DCC-547E-07D8-A210-87AB9FA2040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704264" y="473268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 descr="timeline">
              <a:extLst>
                <a:ext uri="{FF2B5EF4-FFF2-40B4-BE49-F238E27FC236}">
                  <a16:creationId xmlns:a16="http://schemas.microsoft.com/office/drawing/2014/main" id="{9BA68CB4-F9F6-DC32-6EC5-6A2570618F0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33357" y="4735848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 descr="timeline">
              <a:extLst>
                <a:ext uri="{FF2B5EF4-FFF2-40B4-BE49-F238E27FC236}">
                  <a16:creationId xmlns:a16="http://schemas.microsoft.com/office/drawing/2014/main" id="{5CD517E6-9143-F917-46D7-8E841B1A17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61353" y="472397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 descr="timeline">
              <a:extLst>
                <a:ext uri="{FF2B5EF4-FFF2-40B4-BE49-F238E27FC236}">
                  <a16:creationId xmlns:a16="http://schemas.microsoft.com/office/drawing/2014/main" id="{B84E9FF3-1C75-0613-7452-CB1169F1E20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23433" y="4730369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 descr="timeline">
              <a:extLst>
                <a:ext uri="{FF2B5EF4-FFF2-40B4-BE49-F238E27FC236}">
                  <a16:creationId xmlns:a16="http://schemas.microsoft.com/office/drawing/2014/main" id="{78280218-58B6-B269-5413-1F5A1124A43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47654" y="4723976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 descr="timeline">
              <a:extLst>
                <a:ext uri="{FF2B5EF4-FFF2-40B4-BE49-F238E27FC236}">
                  <a16:creationId xmlns:a16="http://schemas.microsoft.com/office/drawing/2014/main" id="{63B4AE5C-2C0E-B6BB-F9C6-A18B5148E62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97783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 descr="timeline">
              <a:extLst>
                <a:ext uri="{FF2B5EF4-FFF2-40B4-BE49-F238E27FC236}">
                  <a16:creationId xmlns:a16="http://schemas.microsoft.com/office/drawing/2014/main" id="{3A1C1F35-CF4B-72C4-58B1-9CC4E5732C8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476747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 descr="timeline">
              <a:extLst>
                <a:ext uri="{FF2B5EF4-FFF2-40B4-BE49-F238E27FC236}">
                  <a16:creationId xmlns:a16="http://schemas.microsoft.com/office/drawing/2014/main" id="{D8341622-FDE6-64BD-FC6D-DD2EE8ECD2A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385512" y="4725102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FC7DFD-FB3E-D54A-E8B5-BEEFACCD443B}"/>
                </a:ext>
              </a:extLst>
            </p:cNvPr>
            <p:cNvGrpSpPr/>
            <p:nvPr/>
          </p:nvGrpSpPr>
          <p:grpSpPr>
            <a:xfrm>
              <a:off x="2327036" y="4834033"/>
              <a:ext cx="7537928" cy="168964"/>
              <a:chOff x="2327036" y="3748072"/>
              <a:chExt cx="7537928" cy="168964"/>
            </a:xfrm>
          </p:grpSpPr>
          <p:cxnSp>
            <p:nvCxnSpPr>
              <p:cNvPr id="60" name="Straight Connector 59" descr="timeline">
                <a:extLst>
                  <a:ext uri="{FF2B5EF4-FFF2-40B4-BE49-F238E27FC236}">
                    <a16:creationId xmlns:a16="http://schemas.microsoft.com/office/drawing/2014/main" id="{2DBCADF5-A9C0-A4DD-05B7-0FA8A184CE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6000" y="3832554"/>
                <a:ext cx="7200000" cy="35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Oval 60" descr="timeline markers">
                <a:extLst>
                  <a:ext uri="{FF2B5EF4-FFF2-40B4-BE49-F238E27FC236}">
                    <a16:creationId xmlns:a16="http://schemas.microsoft.com/office/drawing/2014/main" id="{B285EBC2-A1F4-6C54-F5FE-31A5D73909EF}"/>
                  </a:ext>
                </a:extLst>
              </p:cNvPr>
              <p:cNvSpPr/>
              <p:nvPr/>
            </p:nvSpPr>
            <p:spPr>
              <a:xfrm>
                <a:off x="2327036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2" name="Oval 61" descr="timeline markers">
                <a:extLst>
                  <a:ext uri="{FF2B5EF4-FFF2-40B4-BE49-F238E27FC236}">
                    <a16:creationId xmlns:a16="http://schemas.microsoft.com/office/drawing/2014/main" id="{674CDC4B-C93A-B1F2-9E89-E34546E10A94}"/>
                  </a:ext>
                </a:extLst>
              </p:cNvPr>
              <p:cNvSpPr/>
              <p:nvPr/>
            </p:nvSpPr>
            <p:spPr>
              <a:xfrm>
                <a:off x="9696000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F0344A-D687-470B-8C25-FAD04AE46D28}"/>
              </a:ext>
            </a:extLst>
          </p:cNvPr>
          <p:cNvGrpSpPr/>
          <p:nvPr/>
        </p:nvGrpSpPr>
        <p:grpSpPr>
          <a:xfrm>
            <a:off x="2328729" y="3337552"/>
            <a:ext cx="7537928" cy="457271"/>
            <a:chOff x="2327036" y="4545726"/>
            <a:chExt cx="7537928" cy="457271"/>
          </a:xfrm>
        </p:grpSpPr>
        <p:cxnSp>
          <p:nvCxnSpPr>
            <p:cNvPr id="64" name="Straight Connector 63" descr="timeline">
              <a:extLst>
                <a:ext uri="{FF2B5EF4-FFF2-40B4-BE49-F238E27FC236}">
                  <a16:creationId xmlns:a16="http://schemas.microsoft.com/office/drawing/2014/main" id="{6DF5F9AC-7E85-7E38-6D0B-4FAC0AC8474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12704" y="4723974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 descr="timeline">
              <a:extLst>
                <a:ext uri="{FF2B5EF4-FFF2-40B4-BE49-F238E27FC236}">
                  <a16:creationId xmlns:a16="http://schemas.microsoft.com/office/drawing/2014/main" id="{A370A3B9-3E68-27B8-549D-EF659D1D271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167773" y="4723973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 descr="timeline">
              <a:extLst>
                <a:ext uri="{FF2B5EF4-FFF2-40B4-BE49-F238E27FC236}">
                  <a16:creationId xmlns:a16="http://schemas.microsoft.com/office/drawing/2014/main" id="{5F311CBA-FCC3-C387-D7AA-21C49A39E1B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704264" y="473268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 descr="timeline">
              <a:extLst>
                <a:ext uri="{FF2B5EF4-FFF2-40B4-BE49-F238E27FC236}">
                  <a16:creationId xmlns:a16="http://schemas.microsoft.com/office/drawing/2014/main" id="{E2626CCC-264C-DC00-AEE4-F881DF8E2C6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33357" y="4735848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 descr="timeline">
              <a:extLst>
                <a:ext uri="{FF2B5EF4-FFF2-40B4-BE49-F238E27FC236}">
                  <a16:creationId xmlns:a16="http://schemas.microsoft.com/office/drawing/2014/main" id="{4629BBD3-6530-98E7-4C99-5C4A3A18DC5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61353" y="472397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 descr="timeline">
              <a:extLst>
                <a:ext uri="{FF2B5EF4-FFF2-40B4-BE49-F238E27FC236}">
                  <a16:creationId xmlns:a16="http://schemas.microsoft.com/office/drawing/2014/main" id="{1EDA924C-2D41-7B92-62A9-C2B0624D66B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23433" y="4730369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 descr="timeline">
              <a:extLst>
                <a:ext uri="{FF2B5EF4-FFF2-40B4-BE49-F238E27FC236}">
                  <a16:creationId xmlns:a16="http://schemas.microsoft.com/office/drawing/2014/main" id="{E8EA0F70-4F8E-7D4D-0203-8D32FC4CD89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47654" y="4723976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 descr="timeline">
              <a:extLst>
                <a:ext uri="{FF2B5EF4-FFF2-40B4-BE49-F238E27FC236}">
                  <a16:creationId xmlns:a16="http://schemas.microsoft.com/office/drawing/2014/main" id="{669343D4-3BBB-0CB6-5B5E-1CD0FCEA3D6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97783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 descr="timeline">
              <a:extLst>
                <a:ext uri="{FF2B5EF4-FFF2-40B4-BE49-F238E27FC236}">
                  <a16:creationId xmlns:a16="http://schemas.microsoft.com/office/drawing/2014/main" id="{FD264A0B-2575-20E6-3CEE-3CF4592024D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476747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 descr="timeline">
              <a:extLst>
                <a:ext uri="{FF2B5EF4-FFF2-40B4-BE49-F238E27FC236}">
                  <a16:creationId xmlns:a16="http://schemas.microsoft.com/office/drawing/2014/main" id="{B17472DF-2B80-39B6-4EB7-4395F6D33F2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385512" y="4725102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EEE524F-A078-9EDC-AB87-CB37D2DAA99E}"/>
                </a:ext>
              </a:extLst>
            </p:cNvPr>
            <p:cNvGrpSpPr/>
            <p:nvPr/>
          </p:nvGrpSpPr>
          <p:grpSpPr>
            <a:xfrm>
              <a:off x="2327036" y="4834033"/>
              <a:ext cx="7537928" cy="168964"/>
              <a:chOff x="2327036" y="3748072"/>
              <a:chExt cx="7537928" cy="168964"/>
            </a:xfrm>
          </p:grpSpPr>
          <p:cxnSp>
            <p:nvCxnSpPr>
              <p:cNvPr id="75" name="Straight Connector 74" descr="timeline">
                <a:extLst>
                  <a:ext uri="{FF2B5EF4-FFF2-40B4-BE49-F238E27FC236}">
                    <a16:creationId xmlns:a16="http://schemas.microsoft.com/office/drawing/2014/main" id="{0B8708E5-8A09-B005-114D-56AAB7F0B4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6000" y="3832554"/>
                <a:ext cx="7200000" cy="35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6" name="Oval 75" descr="timeline markers">
                <a:extLst>
                  <a:ext uri="{FF2B5EF4-FFF2-40B4-BE49-F238E27FC236}">
                    <a16:creationId xmlns:a16="http://schemas.microsoft.com/office/drawing/2014/main" id="{57152352-45F6-4280-AE5F-E5F4E142F823}"/>
                  </a:ext>
                </a:extLst>
              </p:cNvPr>
              <p:cNvSpPr/>
              <p:nvPr/>
            </p:nvSpPr>
            <p:spPr>
              <a:xfrm>
                <a:off x="2327036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7" name="Oval 76" descr="timeline markers">
                <a:extLst>
                  <a:ext uri="{FF2B5EF4-FFF2-40B4-BE49-F238E27FC236}">
                    <a16:creationId xmlns:a16="http://schemas.microsoft.com/office/drawing/2014/main" id="{5373863B-CBC4-9680-4132-097C57DD4094}"/>
                  </a:ext>
                </a:extLst>
              </p:cNvPr>
              <p:cNvSpPr/>
              <p:nvPr/>
            </p:nvSpPr>
            <p:spPr>
              <a:xfrm>
                <a:off x="9696000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Text Placeholder 17">
            <a:extLst>
              <a:ext uri="{FF2B5EF4-FFF2-40B4-BE49-F238E27FC236}">
                <a16:creationId xmlns:a16="http://schemas.microsoft.com/office/drawing/2014/main" id="{E292CC01-9B82-7C57-4CD8-BA0F03CD295A}"/>
              </a:ext>
            </a:extLst>
          </p:cNvPr>
          <p:cNvSpPr txBox="1">
            <a:spLocks/>
          </p:cNvSpPr>
          <p:nvPr/>
        </p:nvSpPr>
        <p:spPr>
          <a:xfrm>
            <a:off x="958800" y="2561918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at All</a:t>
            </a:r>
          </a:p>
          <a:p>
            <a:endParaRPr lang="en-US" dirty="0"/>
          </a:p>
        </p:txBody>
      </p:sp>
      <p:sp>
        <p:nvSpPr>
          <p:cNvPr id="85" name="Text Placeholder 17">
            <a:extLst>
              <a:ext uri="{FF2B5EF4-FFF2-40B4-BE49-F238E27FC236}">
                <a16:creationId xmlns:a16="http://schemas.microsoft.com/office/drawing/2014/main" id="{EA8A66B5-F53B-7B26-3DD3-55951A134116}"/>
              </a:ext>
            </a:extLst>
          </p:cNvPr>
          <p:cNvSpPr txBox="1">
            <a:spLocks/>
          </p:cNvSpPr>
          <p:nvPr/>
        </p:nvSpPr>
        <p:spPr>
          <a:xfrm>
            <a:off x="956868" y="3529842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at All</a:t>
            </a:r>
          </a:p>
          <a:p>
            <a:endParaRPr lang="en-US" dirty="0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EE80B7B1-C150-F5B4-7451-71EF06398102}"/>
              </a:ext>
            </a:extLst>
          </p:cNvPr>
          <p:cNvSpPr txBox="1">
            <a:spLocks/>
          </p:cNvSpPr>
          <p:nvPr/>
        </p:nvSpPr>
        <p:spPr>
          <a:xfrm>
            <a:off x="4299202" y="2906628"/>
            <a:ext cx="359359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know local Cycle Routes</a:t>
            </a:r>
          </a:p>
          <a:p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CBC7332-3B5B-5145-C112-084AAAB50016}"/>
              </a:ext>
            </a:extLst>
          </p:cNvPr>
          <p:cNvGrpSpPr/>
          <p:nvPr/>
        </p:nvGrpSpPr>
        <p:grpSpPr>
          <a:xfrm>
            <a:off x="2327036" y="4487208"/>
            <a:ext cx="7537928" cy="168964"/>
            <a:chOff x="2327036" y="3748072"/>
            <a:chExt cx="7537928" cy="168964"/>
          </a:xfrm>
        </p:grpSpPr>
        <p:cxnSp>
          <p:nvCxnSpPr>
            <p:cNvPr id="89" name="Straight Connector 88" descr="timeline">
              <a:extLst>
                <a:ext uri="{FF2B5EF4-FFF2-40B4-BE49-F238E27FC236}">
                  <a16:creationId xmlns:a16="http://schemas.microsoft.com/office/drawing/2014/main" id="{7415B657-01EC-B9AB-8048-EA0E23F304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6000" y="3832554"/>
              <a:ext cx="720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Oval 89" descr="timeline markers">
              <a:extLst>
                <a:ext uri="{FF2B5EF4-FFF2-40B4-BE49-F238E27FC236}">
                  <a16:creationId xmlns:a16="http://schemas.microsoft.com/office/drawing/2014/main" id="{BCD151F0-7EE0-BF73-3F1F-AEB738DCE975}"/>
                </a:ext>
              </a:extLst>
            </p:cNvPr>
            <p:cNvSpPr/>
            <p:nvPr/>
          </p:nvSpPr>
          <p:spPr>
            <a:xfrm>
              <a:off x="2327036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" name="Oval 90" descr="timeline markers">
              <a:extLst>
                <a:ext uri="{FF2B5EF4-FFF2-40B4-BE49-F238E27FC236}">
                  <a16:creationId xmlns:a16="http://schemas.microsoft.com/office/drawing/2014/main" id="{D2E7EBCB-2835-9BFF-29A7-70B6E5D410BE}"/>
                </a:ext>
              </a:extLst>
            </p:cNvPr>
            <p:cNvSpPr/>
            <p:nvPr/>
          </p:nvSpPr>
          <p:spPr>
            <a:xfrm>
              <a:off x="9696000" y="374807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B2E111CF-6D4C-8582-B8CA-81B92B841DF8}"/>
              </a:ext>
            </a:extLst>
          </p:cNvPr>
          <p:cNvSpPr txBox="1">
            <a:spLocks/>
          </p:cNvSpPr>
          <p:nvPr/>
        </p:nvSpPr>
        <p:spPr>
          <a:xfrm>
            <a:off x="4299202" y="3826331"/>
            <a:ext cx="359359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am happy with my fitness</a:t>
            </a:r>
          </a:p>
          <a:p>
            <a:endParaRPr lang="en-US" dirty="0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213ED454-D8EF-F8B4-0F1E-BA35AE7E68F5}"/>
              </a:ext>
            </a:extLst>
          </p:cNvPr>
          <p:cNvSpPr txBox="1">
            <a:spLocks/>
          </p:cNvSpPr>
          <p:nvPr/>
        </p:nvSpPr>
        <p:spPr>
          <a:xfrm>
            <a:off x="956868" y="4387034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at All</a:t>
            </a:r>
          </a:p>
          <a:p>
            <a:endParaRPr lang="en-US" dirty="0"/>
          </a:p>
        </p:txBody>
      </p:sp>
      <p:sp>
        <p:nvSpPr>
          <p:cNvPr id="99" name="Text Placeholder 20">
            <a:extLst>
              <a:ext uri="{FF2B5EF4-FFF2-40B4-BE49-F238E27FC236}">
                <a16:creationId xmlns:a16="http://schemas.microsoft.com/office/drawing/2014/main" id="{02E023EF-C02A-1F2A-1AD5-233A8BCEF8CD}"/>
              </a:ext>
            </a:extLst>
          </p:cNvPr>
          <p:cNvSpPr txBox="1">
            <a:spLocks/>
          </p:cNvSpPr>
          <p:nvPr/>
        </p:nvSpPr>
        <p:spPr>
          <a:xfrm>
            <a:off x="10033928" y="2477436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Lot</a:t>
            </a:r>
            <a:endParaRPr lang="en-US" dirty="0"/>
          </a:p>
        </p:txBody>
      </p:sp>
      <p:sp>
        <p:nvSpPr>
          <p:cNvPr id="100" name="Text Placeholder 20">
            <a:extLst>
              <a:ext uri="{FF2B5EF4-FFF2-40B4-BE49-F238E27FC236}">
                <a16:creationId xmlns:a16="http://schemas.microsoft.com/office/drawing/2014/main" id="{2E7DF2AE-0A34-2BB6-F1AD-518B96715995}"/>
              </a:ext>
            </a:extLst>
          </p:cNvPr>
          <p:cNvSpPr txBox="1">
            <a:spLocks/>
          </p:cNvSpPr>
          <p:nvPr/>
        </p:nvSpPr>
        <p:spPr>
          <a:xfrm>
            <a:off x="10033928" y="3432624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Lot</a:t>
            </a:r>
            <a:endParaRPr lang="en-US" dirty="0"/>
          </a:p>
        </p:txBody>
      </p:sp>
      <p:sp>
        <p:nvSpPr>
          <p:cNvPr id="101" name="Text Placeholder 20">
            <a:extLst>
              <a:ext uri="{FF2B5EF4-FFF2-40B4-BE49-F238E27FC236}">
                <a16:creationId xmlns:a16="http://schemas.microsoft.com/office/drawing/2014/main" id="{1B45ED31-44CF-C235-D9A7-8F9C5D5B054B}"/>
              </a:ext>
            </a:extLst>
          </p:cNvPr>
          <p:cNvSpPr txBox="1">
            <a:spLocks/>
          </p:cNvSpPr>
          <p:nvPr/>
        </p:nvSpPr>
        <p:spPr>
          <a:xfrm>
            <a:off x="10033928" y="4347094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Lot</a:t>
            </a: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2FFDDBC-72AE-05DF-1FD1-5BAD4B73CB6A}"/>
              </a:ext>
            </a:extLst>
          </p:cNvPr>
          <p:cNvGrpSpPr/>
          <p:nvPr/>
        </p:nvGrpSpPr>
        <p:grpSpPr>
          <a:xfrm>
            <a:off x="2327036" y="4195027"/>
            <a:ext cx="7537928" cy="457271"/>
            <a:chOff x="2327036" y="4545726"/>
            <a:chExt cx="7537928" cy="457271"/>
          </a:xfrm>
        </p:grpSpPr>
        <p:cxnSp>
          <p:nvCxnSpPr>
            <p:cNvPr id="103" name="Straight Connector 102" descr="timeline">
              <a:extLst>
                <a:ext uri="{FF2B5EF4-FFF2-40B4-BE49-F238E27FC236}">
                  <a16:creationId xmlns:a16="http://schemas.microsoft.com/office/drawing/2014/main" id="{B3EE4B2C-BAB6-3391-76FB-75A11874E9C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12704" y="4723974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 descr="timeline">
              <a:extLst>
                <a:ext uri="{FF2B5EF4-FFF2-40B4-BE49-F238E27FC236}">
                  <a16:creationId xmlns:a16="http://schemas.microsoft.com/office/drawing/2014/main" id="{5287D24B-6935-177B-9ED4-5DF836ACB74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167773" y="4723973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 descr="timeline">
              <a:extLst>
                <a:ext uri="{FF2B5EF4-FFF2-40B4-BE49-F238E27FC236}">
                  <a16:creationId xmlns:a16="http://schemas.microsoft.com/office/drawing/2014/main" id="{2694D567-4EA5-964D-BA92-FFBD982B168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704264" y="473268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 descr="timeline">
              <a:extLst>
                <a:ext uri="{FF2B5EF4-FFF2-40B4-BE49-F238E27FC236}">
                  <a16:creationId xmlns:a16="http://schemas.microsoft.com/office/drawing/2014/main" id="{1C8C9A81-0583-9643-768A-20047F9291D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33357" y="4735848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 descr="timeline">
              <a:extLst>
                <a:ext uri="{FF2B5EF4-FFF2-40B4-BE49-F238E27FC236}">
                  <a16:creationId xmlns:a16="http://schemas.microsoft.com/office/drawing/2014/main" id="{C067AB7E-922F-8E07-65D4-82E7F1FED4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61353" y="4723975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 descr="timeline">
              <a:extLst>
                <a:ext uri="{FF2B5EF4-FFF2-40B4-BE49-F238E27FC236}">
                  <a16:creationId xmlns:a16="http://schemas.microsoft.com/office/drawing/2014/main" id="{F9C41101-4C92-F28F-A099-829B0345A9F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23433" y="4730369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 descr="timeline">
              <a:extLst>
                <a:ext uri="{FF2B5EF4-FFF2-40B4-BE49-F238E27FC236}">
                  <a16:creationId xmlns:a16="http://schemas.microsoft.com/office/drawing/2014/main" id="{3BD570F7-D836-CFA6-A5F2-57C944556AB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47654" y="4723976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 descr="timeline">
              <a:extLst>
                <a:ext uri="{FF2B5EF4-FFF2-40B4-BE49-F238E27FC236}">
                  <a16:creationId xmlns:a16="http://schemas.microsoft.com/office/drawing/2014/main" id="{8D5DD28A-F83E-94DC-3CD0-5EA4D3D5890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97783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 descr="timeline">
              <a:extLst>
                <a:ext uri="{FF2B5EF4-FFF2-40B4-BE49-F238E27FC236}">
                  <a16:creationId xmlns:a16="http://schemas.microsoft.com/office/drawing/2014/main" id="{A5287257-742D-AF13-7276-7F12EB096A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476747" y="4725101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 descr="timeline">
              <a:extLst>
                <a:ext uri="{FF2B5EF4-FFF2-40B4-BE49-F238E27FC236}">
                  <a16:creationId xmlns:a16="http://schemas.microsoft.com/office/drawing/2014/main" id="{54F339FE-2ED6-1353-99CD-9BEF98B649E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385512" y="4725102"/>
              <a:ext cx="360000" cy="3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D82A61A-45C4-19C3-B472-9E1D6E9DD314}"/>
                </a:ext>
              </a:extLst>
            </p:cNvPr>
            <p:cNvGrpSpPr/>
            <p:nvPr/>
          </p:nvGrpSpPr>
          <p:grpSpPr>
            <a:xfrm>
              <a:off x="2327036" y="4834033"/>
              <a:ext cx="7537928" cy="168964"/>
              <a:chOff x="2327036" y="3748072"/>
              <a:chExt cx="7537928" cy="168964"/>
            </a:xfrm>
          </p:grpSpPr>
          <p:cxnSp>
            <p:nvCxnSpPr>
              <p:cNvPr id="114" name="Straight Connector 113" descr="timeline">
                <a:extLst>
                  <a:ext uri="{FF2B5EF4-FFF2-40B4-BE49-F238E27FC236}">
                    <a16:creationId xmlns:a16="http://schemas.microsoft.com/office/drawing/2014/main" id="{9845D1E8-BF19-9395-FE88-2A04E214D5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6000" y="3832554"/>
                <a:ext cx="7200000" cy="35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5" name="Oval 114" descr="timeline markers">
                <a:extLst>
                  <a:ext uri="{FF2B5EF4-FFF2-40B4-BE49-F238E27FC236}">
                    <a16:creationId xmlns:a16="http://schemas.microsoft.com/office/drawing/2014/main" id="{B42CE878-BB4A-C6FC-350A-8A47EEFE168D}"/>
                  </a:ext>
                </a:extLst>
              </p:cNvPr>
              <p:cNvSpPr/>
              <p:nvPr/>
            </p:nvSpPr>
            <p:spPr>
              <a:xfrm>
                <a:off x="2327036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16" name="Oval 115" descr="timeline markers">
                <a:extLst>
                  <a:ext uri="{FF2B5EF4-FFF2-40B4-BE49-F238E27FC236}">
                    <a16:creationId xmlns:a16="http://schemas.microsoft.com/office/drawing/2014/main" id="{B4D95FDB-7112-8A72-7031-9A2220789C05}"/>
                  </a:ext>
                </a:extLst>
              </p:cNvPr>
              <p:cNvSpPr/>
              <p:nvPr/>
            </p:nvSpPr>
            <p:spPr>
              <a:xfrm>
                <a:off x="9696000" y="3748072"/>
                <a:ext cx="168964" cy="16896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15E9AEB-A826-559B-0C70-76410D018E77}"/>
              </a:ext>
            </a:extLst>
          </p:cNvPr>
          <p:cNvGrpSpPr/>
          <p:nvPr/>
        </p:nvGrpSpPr>
        <p:grpSpPr>
          <a:xfrm>
            <a:off x="5182254" y="1653089"/>
            <a:ext cx="288360" cy="247680"/>
            <a:chOff x="1037580" y="275835"/>
            <a:chExt cx="2883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AD67B9-F39C-F4C4-E951-68F221E88178}"/>
                    </a:ext>
                  </a:extLst>
                </p14:cNvPr>
                <p14:cNvContentPartPr/>
                <p14:nvPr/>
              </p14:nvContentPartPr>
              <p14:xfrm>
                <a:off x="1037580" y="275835"/>
                <a:ext cx="270000" cy="247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AD67B9-F39C-F4C4-E951-68F221E881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9940" y="257835"/>
                  <a:ext cx="305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E61EA0-0E8D-60F5-65F3-2C4B5614B0AE}"/>
                    </a:ext>
                  </a:extLst>
                </p14:cNvPr>
                <p14:cNvContentPartPr/>
                <p14:nvPr/>
              </p14:nvContentPartPr>
              <p14:xfrm>
                <a:off x="1047300" y="286635"/>
                <a:ext cx="278640" cy="208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E61EA0-0E8D-60F5-65F3-2C4B5614B0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300" y="268635"/>
                  <a:ext cx="3142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9C00064-808B-8070-FE66-032F0C9EB0FC}"/>
              </a:ext>
            </a:extLst>
          </p:cNvPr>
          <p:cNvGrpSpPr/>
          <p:nvPr/>
        </p:nvGrpSpPr>
        <p:grpSpPr>
          <a:xfrm>
            <a:off x="4412034" y="2616707"/>
            <a:ext cx="288360" cy="247680"/>
            <a:chOff x="1037580" y="275835"/>
            <a:chExt cx="2883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ABC8DBE-AF11-534A-C74B-81F7CBE3DEED}"/>
                    </a:ext>
                  </a:extLst>
                </p14:cNvPr>
                <p14:cNvContentPartPr/>
                <p14:nvPr/>
              </p14:nvContentPartPr>
              <p14:xfrm>
                <a:off x="1037580" y="275835"/>
                <a:ext cx="270000" cy="24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ABC8DBE-AF11-534A-C74B-81F7CBE3DE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9940" y="257835"/>
                  <a:ext cx="305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2E9126-96C5-94A1-ACCF-15FA523A3845}"/>
                    </a:ext>
                  </a:extLst>
                </p14:cNvPr>
                <p14:cNvContentPartPr/>
                <p14:nvPr/>
              </p14:nvContentPartPr>
              <p14:xfrm>
                <a:off x="1047300" y="286635"/>
                <a:ext cx="278640" cy="208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2E9126-96C5-94A1-ACCF-15FA523A38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300" y="268635"/>
                  <a:ext cx="3142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B578AE2-63DE-9F14-961B-9B7B4DC1ED31}"/>
              </a:ext>
            </a:extLst>
          </p:cNvPr>
          <p:cNvGrpSpPr/>
          <p:nvPr/>
        </p:nvGrpSpPr>
        <p:grpSpPr>
          <a:xfrm>
            <a:off x="7502849" y="3581030"/>
            <a:ext cx="288360" cy="247680"/>
            <a:chOff x="1037580" y="275835"/>
            <a:chExt cx="2883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D84E37-516D-1766-EE0E-8AD63FA5075B}"/>
                    </a:ext>
                  </a:extLst>
                </p14:cNvPr>
                <p14:cNvContentPartPr/>
                <p14:nvPr/>
              </p14:nvContentPartPr>
              <p14:xfrm>
                <a:off x="1037580" y="275835"/>
                <a:ext cx="270000" cy="247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D84E37-516D-1766-EE0E-8AD63FA507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9940" y="257835"/>
                  <a:ext cx="305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EE1D3CE-4EBB-11C2-D80B-60B856B9A61C}"/>
                    </a:ext>
                  </a:extLst>
                </p14:cNvPr>
                <p14:cNvContentPartPr/>
                <p14:nvPr/>
              </p14:nvContentPartPr>
              <p14:xfrm>
                <a:off x="1047300" y="286635"/>
                <a:ext cx="278640" cy="20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EE1D3CE-4EBB-11C2-D80B-60B856B9A6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300" y="268635"/>
                  <a:ext cx="3142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41CEA36-E45B-947C-9A60-6A6FAA915CEB}"/>
              </a:ext>
            </a:extLst>
          </p:cNvPr>
          <p:cNvGrpSpPr/>
          <p:nvPr/>
        </p:nvGrpSpPr>
        <p:grpSpPr>
          <a:xfrm>
            <a:off x="5061499" y="4440943"/>
            <a:ext cx="288360" cy="247680"/>
            <a:chOff x="1037580" y="275835"/>
            <a:chExt cx="2883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1916D2-88F9-B2DC-ACE0-CE0DFFB20BEE}"/>
                    </a:ext>
                  </a:extLst>
                </p14:cNvPr>
                <p14:cNvContentPartPr/>
                <p14:nvPr/>
              </p14:nvContentPartPr>
              <p14:xfrm>
                <a:off x="1037580" y="275835"/>
                <a:ext cx="270000" cy="247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1916D2-88F9-B2DC-ACE0-CE0DFFB20BE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9940" y="257835"/>
                  <a:ext cx="305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47CA535-5970-67CC-56A5-AD47682968E2}"/>
                    </a:ext>
                  </a:extLst>
                </p14:cNvPr>
                <p14:cNvContentPartPr/>
                <p14:nvPr/>
              </p14:nvContentPartPr>
              <p14:xfrm>
                <a:off x="1047300" y="286635"/>
                <a:ext cx="278640" cy="208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47CA535-5970-67CC-56A5-AD47682968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300" y="268635"/>
                  <a:ext cx="314280" cy="244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38EC389-32CD-70D9-2D0A-1C50585BB53D}"/>
              </a:ext>
            </a:extLst>
          </p:cNvPr>
          <p:cNvSpPr/>
          <p:nvPr/>
        </p:nvSpPr>
        <p:spPr>
          <a:xfrm>
            <a:off x="2496000" y="4985240"/>
            <a:ext cx="360000" cy="360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733A0811-F3F8-3969-A984-669C343C6883}"/>
              </a:ext>
            </a:extLst>
          </p:cNvPr>
          <p:cNvSpPr txBox="1">
            <a:spLocks/>
          </p:cNvSpPr>
          <p:nvPr/>
        </p:nvSpPr>
        <p:spPr>
          <a:xfrm>
            <a:off x="956868" y="4975929"/>
            <a:ext cx="1201204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can . .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9E2E8DA-ECCC-81A7-97BF-8402FB4CC213}"/>
              </a:ext>
            </a:extLst>
          </p:cNvPr>
          <p:cNvSpPr/>
          <p:nvPr/>
        </p:nvSpPr>
        <p:spPr>
          <a:xfrm>
            <a:off x="2496000" y="5674308"/>
            <a:ext cx="360000" cy="360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 Placeholder 17">
            <a:extLst>
              <a:ext uri="{FF2B5EF4-FFF2-40B4-BE49-F238E27FC236}">
                <a16:creationId xmlns:a16="http://schemas.microsoft.com/office/drawing/2014/main" id="{745A3EB5-5861-AA19-81FA-97F6D6CF4C0C}"/>
              </a:ext>
            </a:extLst>
          </p:cNvPr>
          <p:cNvSpPr txBox="1">
            <a:spLocks/>
          </p:cNvSpPr>
          <p:nvPr/>
        </p:nvSpPr>
        <p:spPr>
          <a:xfrm>
            <a:off x="2995218" y="4993825"/>
            <a:ext cx="218703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seat height</a:t>
            </a:r>
          </a:p>
          <a:p>
            <a:endParaRPr lang="en-US" dirty="0"/>
          </a:p>
        </p:txBody>
      </p:sp>
      <p:sp>
        <p:nvSpPr>
          <p:cNvPr id="139" name="Text Placeholder 17">
            <a:extLst>
              <a:ext uri="{FF2B5EF4-FFF2-40B4-BE49-F238E27FC236}">
                <a16:creationId xmlns:a16="http://schemas.microsoft.com/office/drawing/2014/main" id="{5D40EEFB-2CA6-DF95-A94B-E55FA2E1ADF8}"/>
              </a:ext>
            </a:extLst>
          </p:cNvPr>
          <p:cNvSpPr txBox="1">
            <a:spLocks/>
          </p:cNvSpPr>
          <p:nvPr/>
        </p:nvSpPr>
        <p:spPr>
          <a:xfrm>
            <a:off x="2995218" y="5656033"/>
            <a:ext cx="218703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Repair a puncture</a:t>
            </a:r>
          </a:p>
          <a:p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ACD2FB9-A855-7FD5-3705-D66368704081}"/>
              </a:ext>
            </a:extLst>
          </p:cNvPr>
          <p:cNvSpPr/>
          <p:nvPr/>
        </p:nvSpPr>
        <p:spPr>
          <a:xfrm>
            <a:off x="6245901" y="5003136"/>
            <a:ext cx="360000" cy="360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675F77B-DA29-89CF-487A-4DE6766DCD31}"/>
              </a:ext>
            </a:extLst>
          </p:cNvPr>
          <p:cNvSpPr/>
          <p:nvPr/>
        </p:nvSpPr>
        <p:spPr>
          <a:xfrm>
            <a:off x="6245901" y="5674308"/>
            <a:ext cx="360000" cy="360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 Placeholder 17">
            <a:extLst>
              <a:ext uri="{FF2B5EF4-FFF2-40B4-BE49-F238E27FC236}">
                <a16:creationId xmlns:a16="http://schemas.microsoft.com/office/drawing/2014/main" id="{18766176-2867-2F92-E1D3-AE7FE04E0C60}"/>
              </a:ext>
            </a:extLst>
          </p:cNvPr>
          <p:cNvSpPr txBox="1">
            <a:spLocks/>
          </p:cNvSpPr>
          <p:nvPr/>
        </p:nvSpPr>
        <p:spPr>
          <a:xfrm>
            <a:off x="6697691" y="5003136"/>
            <a:ext cx="218703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Replace a chain</a:t>
            </a:r>
          </a:p>
          <a:p>
            <a:endParaRPr lang="en-US" dirty="0"/>
          </a:p>
        </p:txBody>
      </p:sp>
      <p:sp>
        <p:nvSpPr>
          <p:cNvPr id="143" name="Text Placeholder 17">
            <a:extLst>
              <a:ext uri="{FF2B5EF4-FFF2-40B4-BE49-F238E27FC236}">
                <a16:creationId xmlns:a16="http://schemas.microsoft.com/office/drawing/2014/main" id="{BF12699C-F4E2-7AB8-0F36-7992A822BFC7}"/>
              </a:ext>
            </a:extLst>
          </p:cNvPr>
          <p:cNvSpPr txBox="1">
            <a:spLocks/>
          </p:cNvSpPr>
          <p:nvPr/>
        </p:nvSpPr>
        <p:spPr>
          <a:xfrm>
            <a:off x="6697691" y="5654625"/>
            <a:ext cx="2187036" cy="36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route info online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F3A36CF-65D6-3E16-45F4-3B2B6235C2D0}"/>
                  </a:ext>
                </a:extLst>
              </p14:cNvPr>
              <p14:cNvContentPartPr/>
              <p14:nvPr/>
            </p14:nvContentPartPr>
            <p14:xfrm>
              <a:off x="2621686" y="4975929"/>
              <a:ext cx="373532" cy="251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F3A36CF-65D6-3E16-45F4-3B2B6235C2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3693" y="4957946"/>
                <a:ext cx="409158" cy="287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7269081-0C3D-3794-2BDD-C1C66A0236B1}"/>
                  </a:ext>
                </a:extLst>
              </p14:cNvPr>
              <p14:cNvContentPartPr/>
              <p14:nvPr/>
            </p14:nvContentPartPr>
            <p14:xfrm>
              <a:off x="6324159" y="5651935"/>
              <a:ext cx="373532" cy="251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7269081-0C3D-3794-2BDD-C1C66A0236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6166" y="5633952"/>
                <a:ext cx="409158" cy="2873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3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 descr="Sewing machine foot">
            <a:extLst>
              <a:ext uri="{FF2B5EF4-FFF2-40B4-BE49-F238E27FC236}">
                <a16:creationId xmlns:a16="http://schemas.microsoft.com/office/drawing/2014/main" id="{4886612A-8B52-82B3-A110-F1701971B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grid of white lin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E28757B-9D69-61B1-47A9-207CCCDF0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7" y="0"/>
            <a:ext cx="9144000" cy="6858000"/>
          </a:xfrm>
          <a:prstGeom prst="rect">
            <a:avLst/>
          </a:prstGeom>
        </p:spPr>
      </p:pic>
      <p:pic>
        <p:nvPicPr>
          <p:cNvPr id="27" name="Picture 26" descr="A picture containing screenshot, symmetry, design&#10;&#10;Description automatically generated">
            <a:extLst>
              <a:ext uri="{FF2B5EF4-FFF2-40B4-BE49-F238E27FC236}">
                <a16:creationId xmlns:a16="http://schemas.microsoft.com/office/drawing/2014/main" id="{65CBF6BE-8EE4-5CEE-063D-D27EA2228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857" y="0"/>
            <a:ext cx="9144000" cy="6858000"/>
          </a:xfrm>
          <a:prstGeom prst="rect">
            <a:avLst/>
          </a:prstGeom>
        </p:spPr>
      </p:pic>
      <p:pic>
        <p:nvPicPr>
          <p:cNvPr id="29" name="Picture 28" descr="A picture containing screenshot, symmetry, design&#10;&#10;Description automatically generated">
            <a:extLst>
              <a:ext uri="{FF2B5EF4-FFF2-40B4-BE49-F238E27FC236}">
                <a16:creationId xmlns:a16="http://schemas.microsoft.com/office/drawing/2014/main" id="{7C841621-C35D-221A-54D9-49242E491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857" y="0"/>
            <a:ext cx="9144000" cy="6858000"/>
          </a:xfrm>
          <a:prstGeom prst="rect">
            <a:avLst/>
          </a:prstGeom>
        </p:spPr>
      </p:pic>
      <p:pic>
        <p:nvPicPr>
          <p:cNvPr id="31" name="Picture 30" descr="A picture containing screenshot, symmetry, design&#10;&#10;Description automatically generated">
            <a:extLst>
              <a:ext uri="{FF2B5EF4-FFF2-40B4-BE49-F238E27FC236}">
                <a16:creationId xmlns:a16="http://schemas.microsoft.com/office/drawing/2014/main" id="{98D79EA7-C3F8-8F50-55B2-A4215A9B7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8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52EC495-9D0C-9C6C-CFDC-D6B9085A0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024" y="643466"/>
            <a:ext cx="64739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1BD9182-2664-D057-EC12-44D3CC8F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866899"/>
            <a:ext cx="4397502" cy="25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two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B99593-890C-9DF3-A89F-63A4F976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724" y="430585"/>
            <a:ext cx="4110725" cy="59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in, bedclothes&#10;&#10;Description automatically generated">
            <a:extLst>
              <a:ext uri="{FF2B5EF4-FFF2-40B4-BE49-F238E27FC236}">
                <a16:creationId xmlns:a16="http://schemas.microsoft.com/office/drawing/2014/main" id="{009724B3-B5F7-BAEA-0585-507A4EB4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D15029-1B54-97E4-BA48-7B2C4FED551C}"/>
              </a:ext>
            </a:extLst>
          </p:cNvPr>
          <p:cNvSpPr txBox="1"/>
          <p:nvPr/>
        </p:nvSpPr>
        <p:spPr>
          <a:xfrm>
            <a:off x="8820794" y="1661666"/>
            <a:ext cx="2962275" cy="3046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What difference does this make?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789590-6ECD-35FC-ADAB-372C265B3606}"/>
              </a:ext>
            </a:extLst>
          </p:cNvPr>
          <p:cNvSpPr txBox="1"/>
          <p:nvPr/>
        </p:nvSpPr>
        <p:spPr>
          <a:xfrm>
            <a:off x="466725" y="1661666"/>
            <a:ext cx="2962275" cy="3046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4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Ink Free" panose="03080402000500000000" pitchFamily="66" charset="0"/>
              </a:rPr>
              <a:t>Have you learnt anything from being part of this?</a:t>
            </a:r>
          </a:p>
          <a:p>
            <a:endParaRPr lang="en-GB" sz="3200" dirty="0">
              <a:solidFill>
                <a:schemeClr val="accent4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86F87F-5C94-97B7-3963-72738A1CCF7B}"/>
              </a:ext>
            </a:extLst>
          </p:cNvPr>
          <p:cNvSpPr txBox="1"/>
          <p:nvPr/>
        </p:nvSpPr>
        <p:spPr>
          <a:xfrm>
            <a:off x="4614862" y="1661666"/>
            <a:ext cx="2962275" cy="3046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Is there anything you now do differently?</a:t>
            </a:r>
          </a:p>
          <a:p>
            <a:pPr algn="ctr"/>
            <a:endParaRPr lang="en-GB" sz="3200" dirty="0">
              <a:solidFill>
                <a:schemeClr val="accent3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6DEF7B85-EF21-F67C-2B5C-A145FCEF8F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 anchorCtr="0"/>
          <a:lstStyle/>
          <a:p>
            <a:r>
              <a:rPr lang="en-US" dirty="0"/>
              <a:t>Example three – Sticky Wall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4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 notebook">
            <a:extLst>
              <a:ext uri="{FF2B5EF4-FFF2-40B4-BE49-F238E27FC236}">
                <a16:creationId xmlns:a16="http://schemas.microsoft.com/office/drawing/2014/main" id="{B474AD3C-6C67-8A67-80DB-BFC480B40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81BD9182-2664-D057-EC12-44D3CC8F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062071"/>
            <a:ext cx="4397502" cy="25857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</a:t>
            </a:r>
            <a:r>
              <a:rPr lang="en-US" sz="5200" dirty="0"/>
              <a:t>four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Catching Casual Moments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FDC82-450A-F37B-2F82-FC5330A7F084}"/>
              </a:ext>
            </a:extLst>
          </p:cNvPr>
          <p:cNvSpPr txBox="1"/>
          <p:nvPr/>
        </p:nvSpPr>
        <p:spPr>
          <a:xfrm>
            <a:off x="5238750" y="822455"/>
            <a:ext cx="5643620" cy="1903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200" b="1" i="0" u="none" strike="noStrike" cap="none" spc="60" dirty="0">
                <a:solidFill>
                  <a:schemeClr val="accent5">
                    <a:lumMod val="75000"/>
                  </a:schemeClr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During a home visit from the Advocacy worker and student they commented on I’s birthday cards. She replied “They are from all of my A Bite &amp; A Blether friends.”</a:t>
            </a:r>
            <a:endParaRPr lang="en-GB" sz="2200" b="1" i="0" u="none" strike="noStrike" cap="none" spc="60" dirty="0">
              <a:solidFill>
                <a:schemeClr val="accent5">
                  <a:lumMod val="75000"/>
                </a:schemeClr>
              </a:solidFill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BB8A2-BF8C-BBD1-9170-428519127C40}"/>
              </a:ext>
            </a:extLst>
          </p:cNvPr>
          <p:cNvSpPr txBox="1"/>
          <p:nvPr/>
        </p:nvSpPr>
        <p:spPr>
          <a:xfrm>
            <a:off x="5238750" y="3078126"/>
            <a:ext cx="51705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V called to apologies for not attending the previous day, informed not to worry that it wasn’t an issue, put at ease. She went on to thank me for everything I do for the group and explained that the last speaker from the library was very informative and that she discovered that she could still access the loan of books </a:t>
            </a:r>
            <a:endParaRPr lang="en-GB" sz="2200" b="1" dirty="0">
              <a:solidFill>
                <a:schemeClr val="accent5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7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24A58D-AA17-4F67-83B7-7CCA21DB5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049" y="1198707"/>
            <a:ext cx="11477625" cy="1059993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Using objects and textures to represent how participants feel about one or more topics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96BD85-425B-4958-88CA-45CA44C803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08993" y="2394946"/>
            <a:ext cx="4002462" cy="1009894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you feel about going on the bus?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4DBBF1-EF80-43E1-B3CC-E728792914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8993" y="3630019"/>
            <a:ext cx="4002462" cy="1059993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you feel about going to the shop?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CE9001BD-04C4-40D0-98EB-088BE1EF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FIVE – tactile feedback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120E3-5321-6183-0A51-2C4EF9791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93" y="5118657"/>
            <a:ext cx="1659089" cy="1659089"/>
          </a:xfrm>
          <a:prstGeom prst="rect">
            <a:avLst/>
          </a:prstGeom>
        </p:spPr>
      </p:pic>
      <p:pic>
        <p:nvPicPr>
          <p:cNvPr id="3" name="Picture 2" descr="A picture containing bowl, dishware, indoor, tableware&#10;&#10;Description automatically generated">
            <a:extLst>
              <a:ext uri="{FF2B5EF4-FFF2-40B4-BE49-F238E27FC236}">
                <a16:creationId xmlns:a16="http://schemas.microsoft.com/office/drawing/2014/main" id="{B15656A7-AEC5-F289-536E-557C580C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12" y="2319528"/>
            <a:ext cx="3229426" cy="2267266"/>
          </a:xfrm>
          <a:prstGeom prst="rect">
            <a:avLst/>
          </a:prstGeom>
        </p:spPr>
      </p:pic>
      <p:pic>
        <p:nvPicPr>
          <p:cNvPr id="16" name="Picture 15" descr="A picture containing scarf, dark, close&#10;&#10;Description automatically generated">
            <a:extLst>
              <a:ext uri="{FF2B5EF4-FFF2-40B4-BE49-F238E27FC236}">
                <a16:creationId xmlns:a16="http://schemas.microsoft.com/office/drawing/2014/main" id="{3F207314-27A2-3C43-E144-2BE665A66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4" y="5118657"/>
            <a:ext cx="2248214" cy="1505160"/>
          </a:xfrm>
          <a:prstGeom prst="rect">
            <a:avLst/>
          </a:prstGeom>
        </p:spPr>
      </p:pic>
      <p:pic>
        <p:nvPicPr>
          <p:cNvPr id="20" name="Picture 19" descr="A close-up of a brain&#10;&#10;Description automatically generated with medium confidence">
            <a:extLst>
              <a:ext uri="{FF2B5EF4-FFF2-40B4-BE49-F238E27FC236}">
                <a16:creationId xmlns:a16="http://schemas.microsoft.com/office/drawing/2014/main" id="{B2E044A7-22E8-7DAA-2BE1-30A407AA5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391" y="5118657"/>
            <a:ext cx="2657846" cy="1495634"/>
          </a:xfrm>
          <a:prstGeom prst="rect">
            <a:avLst/>
          </a:prstGeom>
        </p:spPr>
      </p:pic>
      <p:pic>
        <p:nvPicPr>
          <p:cNvPr id="22" name="Picture 21" descr="A pile of colorful blocks&#10;&#10;Description automatically generated with low confidence">
            <a:extLst>
              <a:ext uri="{FF2B5EF4-FFF2-40B4-BE49-F238E27FC236}">
                <a16:creationId xmlns:a16="http://schemas.microsoft.com/office/drawing/2014/main" id="{7264CDEE-B277-36A2-39DF-BE88007DC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242" y="5118657"/>
            <a:ext cx="1714739" cy="1524213"/>
          </a:xfrm>
          <a:prstGeom prst="rect">
            <a:avLst/>
          </a:prstGeom>
        </p:spPr>
      </p:pic>
      <p:pic>
        <p:nvPicPr>
          <p:cNvPr id="24" name="Picture 23" descr="A close up of popcorn&#10;&#10;Description automatically generated with medium confidence">
            <a:extLst>
              <a:ext uri="{FF2B5EF4-FFF2-40B4-BE49-F238E27FC236}">
                <a16:creationId xmlns:a16="http://schemas.microsoft.com/office/drawing/2014/main" id="{32E07D0D-6F43-B139-5584-B6900092C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8987" y="5118657"/>
            <a:ext cx="2238687" cy="1495634"/>
          </a:xfrm>
          <a:prstGeom prst="rect">
            <a:avLst/>
          </a:prstGeom>
        </p:spPr>
      </p:pic>
      <p:pic>
        <p:nvPicPr>
          <p:cNvPr id="26" name="Picture 25" descr="A red double decker bus&#10;&#10;Description automatically generated">
            <a:extLst>
              <a:ext uri="{FF2B5EF4-FFF2-40B4-BE49-F238E27FC236}">
                <a16:creationId xmlns:a16="http://schemas.microsoft.com/office/drawing/2014/main" id="{586D9092-31C3-8234-21AD-DF097C72D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34" y="2329054"/>
            <a:ext cx="2010056" cy="1124107"/>
          </a:xfrm>
          <a:prstGeom prst="rect">
            <a:avLst/>
          </a:prstGeom>
        </p:spPr>
      </p:pic>
      <p:pic>
        <p:nvPicPr>
          <p:cNvPr id="28" name="Picture 27" descr="A pile of coins&#10;&#10;Description automatically generated with medium confidence">
            <a:extLst>
              <a:ext uri="{FF2B5EF4-FFF2-40B4-BE49-F238E27FC236}">
                <a16:creationId xmlns:a16="http://schemas.microsoft.com/office/drawing/2014/main" id="{9AFBF2CD-BCE8-432A-06D3-CD831629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513" y="3567041"/>
            <a:ext cx="1590897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amp&#10;&#10;Description automatically generated">
            <a:extLst>
              <a:ext uri="{FF2B5EF4-FFF2-40B4-BE49-F238E27FC236}">
                <a16:creationId xmlns:a16="http://schemas.microsoft.com/office/drawing/2014/main" id="{16707755-DC95-DBA4-0280-61F29869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9C22A5-78B9-D51C-D776-EAB9BA77F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275"/>
            <a:ext cx="9144000" cy="1042988"/>
          </a:xfrm>
        </p:spPr>
        <p:txBody>
          <a:bodyPr/>
          <a:lstStyle/>
          <a:p>
            <a:r>
              <a:rPr lang="en-US" dirty="0"/>
              <a:t>Session Overview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395A-ED87-90BE-EF05-F79ED85A0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977" y="1633538"/>
            <a:ext cx="9144000" cy="3416927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 b="1" dirty="0"/>
              <a:t>6 Month Evaluation Form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 b="1" dirty="0"/>
              <a:t>End of Year Evaluation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 b="1" dirty="0"/>
              <a:t>Evaluating your project- are we making a difference?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800" b="1" dirty="0"/>
              <a:t>Some examples</a:t>
            </a:r>
          </a:p>
          <a:p>
            <a:pPr marL="457200" indent="-457200" algn="l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2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24A58D-AA17-4F67-83B7-7CCA21DB5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6401" y="1398732"/>
            <a:ext cx="3173645" cy="784564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Something I liked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96BD85-425B-4958-88CA-45CA44C803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4873" y="3835818"/>
            <a:ext cx="3995747" cy="1961232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there anything which could be improved?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4DBBF1-EF80-43E1-B3CC-E728792914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51197" y="1281519"/>
            <a:ext cx="4002462" cy="1059993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Something I learnt or was inspired by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CE9001BD-04C4-40D0-98EB-088BE1EF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SIX – SIMPLE feedback form 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EF6E9AB0-07ED-949F-BC57-0D22C0F27258}"/>
              </a:ext>
            </a:extLst>
          </p:cNvPr>
          <p:cNvSpPr txBox="1">
            <a:spLocks/>
          </p:cNvSpPr>
          <p:nvPr/>
        </p:nvSpPr>
        <p:spPr>
          <a:xfrm>
            <a:off x="6319839" y="4107222"/>
            <a:ext cx="3709983" cy="6500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Ideas for next time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2CEEFF-838B-FB93-8037-36EFC0FAE93D}"/>
              </a:ext>
            </a:extLst>
          </p:cNvPr>
          <p:cNvGrpSpPr/>
          <p:nvPr/>
        </p:nvGrpSpPr>
        <p:grpSpPr>
          <a:xfrm>
            <a:off x="1036401" y="1269000"/>
            <a:ext cx="10117374" cy="5040000"/>
            <a:chOff x="1036401" y="1269000"/>
            <a:chExt cx="10117374" cy="5040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7E3D1C-001A-E026-485B-2FF744A568F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269000"/>
              <a:ext cx="0" cy="50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2BB69C-D4D1-E20B-9F87-5ABCABF75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401" y="3789000"/>
              <a:ext cx="10117374" cy="125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Graphic 20" descr="Thumbs up sign with solid fill">
            <a:extLst>
              <a:ext uri="{FF2B5EF4-FFF2-40B4-BE49-F238E27FC236}">
                <a16:creationId xmlns:a16="http://schemas.microsoft.com/office/drawing/2014/main" id="{9B5C32DC-5C4D-6061-591B-7F347E3A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1110" y="1163855"/>
            <a:ext cx="914400" cy="914400"/>
          </a:xfrm>
          <a:prstGeom prst="rect">
            <a:avLst/>
          </a:prstGeom>
        </p:spPr>
      </p:pic>
      <p:pic>
        <p:nvPicPr>
          <p:cNvPr id="23" name="Graphic 22" descr="Wrench with solid fill">
            <a:extLst>
              <a:ext uri="{FF2B5EF4-FFF2-40B4-BE49-F238E27FC236}">
                <a16:creationId xmlns:a16="http://schemas.microsoft.com/office/drawing/2014/main" id="{39828FF9-F1AB-FE66-5EC2-95E45CE7B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8187" y="3922502"/>
            <a:ext cx="832617" cy="832617"/>
          </a:xfrm>
          <a:prstGeom prst="rect">
            <a:avLst/>
          </a:prstGeom>
        </p:spPr>
      </p:pic>
      <p:pic>
        <p:nvPicPr>
          <p:cNvPr id="25" name="Graphic 24" descr="Lights On with solid fill">
            <a:extLst>
              <a:ext uri="{FF2B5EF4-FFF2-40B4-BE49-F238E27FC236}">
                <a16:creationId xmlns:a16="http://schemas.microsoft.com/office/drawing/2014/main" id="{F628E7AB-B4D1-F3AB-CDCC-4FE92287E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3660" y="3902034"/>
            <a:ext cx="914400" cy="914400"/>
          </a:xfrm>
          <a:prstGeom prst="rect">
            <a:avLst/>
          </a:prstGeom>
        </p:spPr>
      </p:pic>
      <p:pic>
        <p:nvPicPr>
          <p:cNvPr id="27" name="Graphic 26" descr="Aspiration with solid fill">
            <a:extLst>
              <a:ext uri="{FF2B5EF4-FFF2-40B4-BE49-F238E27FC236}">
                <a16:creationId xmlns:a16="http://schemas.microsoft.com/office/drawing/2014/main" id="{FF59555B-496E-6062-2658-6FD8453A7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08855" y="1268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  <p:bldP spid="15" grpId="0" build="p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650F7-D912-F130-EF6B-B48DA707530F}"/>
              </a:ext>
            </a:extLst>
          </p:cNvPr>
          <p:cNvSpPr txBox="1"/>
          <p:nvPr/>
        </p:nvSpPr>
        <p:spPr>
          <a:xfrm>
            <a:off x="3173624" y="375913"/>
            <a:ext cx="5727853" cy="18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PHOTO’S &amp; VIDEO’S</a:t>
            </a:r>
          </a:p>
        </p:txBody>
      </p:sp>
      <p:pic>
        <p:nvPicPr>
          <p:cNvPr id="11" name="Picture 10" descr="A picture containing text, sketch, drawing, flower&#10;&#10;Description automatically generated">
            <a:extLst>
              <a:ext uri="{FF2B5EF4-FFF2-40B4-BE49-F238E27FC236}">
                <a16:creationId xmlns:a16="http://schemas.microsoft.com/office/drawing/2014/main" id="{1A61D0CD-9E13-52A8-F2AA-FE8AD087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5" name="Picture 4" descr="A picture containing painting, illustration, art, drawing&#10;&#10;Description automatically generated">
            <a:extLst>
              <a:ext uri="{FF2B5EF4-FFF2-40B4-BE49-F238E27FC236}">
                <a16:creationId xmlns:a16="http://schemas.microsoft.com/office/drawing/2014/main" id="{A696425A-C83C-AFCB-C1C4-30AEBC71E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164461" y="2558693"/>
            <a:ext cx="2827865" cy="3731891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0AA2A38-D055-1A0F-BAFA-DF0148CB6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3624" y="2558692"/>
            <a:ext cx="2827865" cy="3731891"/>
          </a:xfrm>
          <a:prstGeom prst="rect">
            <a:avLst/>
          </a:prstGeom>
        </p:spPr>
      </p:pic>
      <p:pic>
        <p:nvPicPr>
          <p:cNvPr id="7" name="Picture 6" descr="A pile of papers and a pen on a table&#10;&#10;Description automatically generated with low confidence">
            <a:extLst>
              <a:ext uri="{FF2B5EF4-FFF2-40B4-BE49-F238E27FC236}">
                <a16:creationId xmlns:a16="http://schemas.microsoft.com/office/drawing/2014/main" id="{8D281A79-061F-6438-A8F0-00D46D43CC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amp&#10;&#10;Description automatically generated">
            <a:extLst>
              <a:ext uri="{FF2B5EF4-FFF2-40B4-BE49-F238E27FC236}">
                <a16:creationId xmlns:a16="http://schemas.microsoft.com/office/drawing/2014/main" id="{C5E73C1E-3835-BF0C-21D2-D0297024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650F7-D912-F130-EF6B-B48DA707530F}"/>
              </a:ext>
            </a:extLst>
          </p:cNvPr>
          <p:cNvSpPr txBox="1"/>
          <p:nvPr/>
        </p:nvSpPr>
        <p:spPr>
          <a:xfrm>
            <a:off x="1567810" y="1094538"/>
            <a:ext cx="9056380" cy="104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 need further support do let us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9F7FD-B86D-885E-F62D-92028588D84A}"/>
              </a:ext>
            </a:extLst>
          </p:cNvPr>
          <p:cNvSpPr txBox="1"/>
          <p:nvPr/>
        </p:nvSpPr>
        <p:spPr>
          <a:xfrm>
            <a:off x="1567809" y="3751909"/>
            <a:ext cx="9056381" cy="18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evaluationsupportscotland.org.uk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D2553-A6F7-8B3F-C59D-E998233FF820}"/>
              </a:ext>
            </a:extLst>
          </p:cNvPr>
          <p:cNvSpPr txBox="1"/>
          <p:nvPr/>
        </p:nvSpPr>
        <p:spPr>
          <a:xfrm>
            <a:off x="2579275" y="3230965"/>
            <a:ext cx="7338240" cy="104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Further info and resources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22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DF8F6-F86D-45F7-7231-329F613D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350" y="723900"/>
            <a:ext cx="61531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B13BF0-49B5-6371-F60E-AB474381E923}"/>
              </a:ext>
            </a:extLst>
          </p:cNvPr>
          <p:cNvSpPr txBox="1"/>
          <p:nvPr/>
        </p:nvSpPr>
        <p:spPr>
          <a:xfrm>
            <a:off x="1123950" y="628650"/>
            <a:ext cx="885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rgbClr val="000000"/>
                </a:solidFill>
                <a:effectLst/>
                <a:latin typeface="var(--heading__font-family, inherit)"/>
              </a:rPr>
              <a:t>3. The Project 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06F85-FB79-3D47-65A7-1B56BB76F155}"/>
              </a:ext>
            </a:extLst>
          </p:cNvPr>
          <p:cNvSpPr txBox="1"/>
          <p:nvPr/>
        </p:nvSpPr>
        <p:spPr>
          <a:xfrm>
            <a:off x="1123950" y="1227356"/>
            <a:ext cx="99441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 Please provide a brief description of the project for which you received funding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Who has benefited from your project?  Please give example of demographic and local area.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Estimated number of people who have been supported?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Please provide a brief update on progress to date.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How are you measuring outcomes?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(required)</a:t>
            </a:r>
          </a:p>
          <a:p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i="0" dirty="0">
              <a:solidFill>
                <a:srgbClr val="000000"/>
              </a:solidFill>
              <a:effectLst/>
              <a:latin typeface="var(--heading__font-family, inherit)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0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2B49B-1A86-543B-B079-A14761821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677" y="371475"/>
            <a:ext cx="9192645" cy="58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3EA17B-FFE3-3835-C6EE-67FB9817D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047" y="361949"/>
            <a:ext cx="584590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amp&#10;&#10;Description automatically generated">
            <a:extLst>
              <a:ext uri="{FF2B5EF4-FFF2-40B4-BE49-F238E27FC236}">
                <a16:creationId xmlns:a16="http://schemas.microsoft.com/office/drawing/2014/main" id="{49D24EC3-75F2-A0DB-4B5D-70C35550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F2CF9-B11B-E050-38E2-C215CC8928C6}"/>
              </a:ext>
            </a:extLst>
          </p:cNvPr>
          <p:cNvSpPr txBox="1">
            <a:spLocks/>
          </p:cNvSpPr>
          <p:nvPr/>
        </p:nvSpPr>
        <p:spPr>
          <a:xfrm>
            <a:off x="1524000" y="507926"/>
            <a:ext cx="9144000" cy="10429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End of year evaluation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AD7BA-CA15-9EB3-E61F-3DE9CC0D51DD}"/>
              </a:ext>
            </a:extLst>
          </p:cNvPr>
          <p:cNvSpPr txBox="1"/>
          <p:nvPr/>
        </p:nvSpPr>
        <p:spPr>
          <a:xfrm>
            <a:off x="1523999" y="1529649"/>
            <a:ext cx="10033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will be looking for…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Overview of the activities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people supported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difference has the project made?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Evidence of how you have measured outcomes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experiences- what went well &amp; what would you change?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the project continue after this funding year?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7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amp&#10;&#10;Description automatically generated">
            <a:extLst>
              <a:ext uri="{FF2B5EF4-FFF2-40B4-BE49-F238E27FC236}">
                <a16:creationId xmlns:a16="http://schemas.microsoft.com/office/drawing/2014/main" id="{63DD7162-6057-4137-A92D-87876A54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815EEF2-4A73-F543-817B-F1010D021AEC}"/>
              </a:ext>
            </a:extLst>
          </p:cNvPr>
          <p:cNvGrpSpPr/>
          <p:nvPr/>
        </p:nvGrpSpPr>
        <p:grpSpPr>
          <a:xfrm>
            <a:off x="3222024" y="1855004"/>
            <a:ext cx="5587556" cy="1392649"/>
            <a:chOff x="259701" y="2331273"/>
            <a:chExt cx="5587556" cy="139264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897537F-DE4B-9D38-F636-FE6C14B7F377}"/>
                </a:ext>
              </a:extLst>
            </p:cNvPr>
            <p:cNvGrpSpPr/>
            <p:nvPr/>
          </p:nvGrpSpPr>
          <p:grpSpPr>
            <a:xfrm>
              <a:off x="340122" y="2331273"/>
              <a:ext cx="5431542" cy="1392649"/>
              <a:chOff x="340122" y="2331273"/>
              <a:chExt cx="5431542" cy="1392649"/>
            </a:xfrm>
          </p:grpSpPr>
          <p:sp>
            <p:nvSpPr>
              <p:cNvPr id="2" name="Freeform: Shape 1" descr="timeline ">
                <a:extLst>
                  <a:ext uri="{FF2B5EF4-FFF2-40B4-BE49-F238E27FC236}">
                    <a16:creationId xmlns:a16="http://schemas.microsoft.com/office/drawing/2014/main" id="{8D4775DE-A457-470F-9215-52C254BEA12F}"/>
                  </a:ext>
                </a:extLst>
              </p:cNvPr>
              <p:cNvSpPr/>
              <p:nvPr/>
            </p:nvSpPr>
            <p:spPr>
              <a:xfrm rot="10800000" flipV="1">
                <a:off x="340122" y="2331273"/>
                <a:ext cx="5431542" cy="1392649"/>
              </a:xfrm>
              <a:custGeom>
                <a:avLst/>
                <a:gdLst>
                  <a:gd name="connsiteX0" fmla="*/ 1450750 w 5658193"/>
                  <a:gd name="connsiteY0" fmla="*/ 725607 h 1450763"/>
                  <a:gd name="connsiteX1" fmla="*/ 1449830 w 5658193"/>
                  <a:gd name="connsiteY1" fmla="*/ 725607 h 1450763"/>
                  <a:gd name="connsiteX2" fmla="*/ 1449806 w 5658193"/>
                  <a:gd name="connsiteY2" fmla="*/ 725382 h 1450763"/>
                  <a:gd name="connsiteX3" fmla="*/ 1449830 w 5658193"/>
                  <a:gd name="connsiteY3" fmla="*/ 725157 h 1450763"/>
                  <a:gd name="connsiteX4" fmla="*/ 1402870 w 5658193"/>
                  <a:gd name="connsiteY4" fmla="*/ 725157 h 1450763"/>
                  <a:gd name="connsiteX5" fmla="*/ 1389130 w 5658193"/>
                  <a:gd name="connsiteY5" fmla="*/ 588840 h 1450763"/>
                  <a:gd name="connsiteX6" fmla="*/ 725382 w 5658193"/>
                  <a:gd name="connsiteY6" fmla="*/ 47869 h 1450763"/>
                  <a:gd name="connsiteX7" fmla="*/ 47868 w 5658193"/>
                  <a:gd name="connsiteY7" fmla="*/ 725382 h 1450763"/>
                  <a:gd name="connsiteX8" fmla="*/ 47890 w 5658193"/>
                  <a:gd name="connsiteY8" fmla="*/ 725607 h 1450763"/>
                  <a:gd name="connsiteX9" fmla="*/ 10 w 5658193"/>
                  <a:gd name="connsiteY9" fmla="*/ 725607 h 1450763"/>
                  <a:gd name="connsiteX10" fmla="*/ 0 w 5658193"/>
                  <a:gd name="connsiteY10" fmla="*/ 725382 h 1450763"/>
                  <a:gd name="connsiteX11" fmla="*/ 725382 w 5658193"/>
                  <a:gd name="connsiteY11" fmla="*/ 1 h 1450763"/>
                  <a:gd name="connsiteX12" fmla="*/ 1450762 w 5658193"/>
                  <a:gd name="connsiteY12" fmla="*/ 725382 h 1450763"/>
                  <a:gd name="connsiteX13" fmla="*/ 4932812 w 5658193"/>
                  <a:gd name="connsiteY13" fmla="*/ 1450762 h 1450763"/>
                  <a:gd name="connsiteX14" fmla="*/ 4207431 w 5658193"/>
                  <a:gd name="connsiteY14" fmla="*/ 725381 h 1450763"/>
                  <a:gd name="connsiteX15" fmla="*/ 4207442 w 5658193"/>
                  <a:gd name="connsiteY15" fmla="*/ 725156 h 1450763"/>
                  <a:gd name="connsiteX16" fmla="*/ 4208363 w 5658193"/>
                  <a:gd name="connsiteY16" fmla="*/ 725156 h 1450763"/>
                  <a:gd name="connsiteX17" fmla="*/ 4208386 w 5658193"/>
                  <a:gd name="connsiteY17" fmla="*/ 725381 h 1450763"/>
                  <a:gd name="connsiteX18" fmla="*/ 4208363 w 5658193"/>
                  <a:gd name="connsiteY18" fmla="*/ 725606 h 1450763"/>
                  <a:gd name="connsiteX19" fmla="*/ 4255322 w 5658193"/>
                  <a:gd name="connsiteY19" fmla="*/ 725606 h 1450763"/>
                  <a:gd name="connsiteX20" fmla="*/ 4269064 w 5658193"/>
                  <a:gd name="connsiteY20" fmla="*/ 861924 h 1450763"/>
                  <a:gd name="connsiteX21" fmla="*/ 4932812 w 5658193"/>
                  <a:gd name="connsiteY21" fmla="*/ 1402894 h 1450763"/>
                  <a:gd name="connsiteX22" fmla="*/ 5610325 w 5658193"/>
                  <a:gd name="connsiteY22" fmla="*/ 725381 h 1450763"/>
                  <a:gd name="connsiteX23" fmla="*/ 5610302 w 5658193"/>
                  <a:gd name="connsiteY23" fmla="*/ 725156 h 1450763"/>
                  <a:gd name="connsiteX24" fmla="*/ 5658182 w 5658193"/>
                  <a:gd name="connsiteY24" fmla="*/ 725156 h 1450763"/>
                  <a:gd name="connsiteX25" fmla="*/ 5658193 w 5658193"/>
                  <a:gd name="connsiteY25" fmla="*/ 725381 h 1450763"/>
                  <a:gd name="connsiteX26" fmla="*/ 4932812 w 5658193"/>
                  <a:gd name="connsiteY26" fmla="*/ 1450762 h 1450763"/>
                  <a:gd name="connsiteX27" fmla="*/ 2127320 w 5658193"/>
                  <a:gd name="connsiteY27" fmla="*/ 1450763 h 1450763"/>
                  <a:gd name="connsiteX28" fmla="*/ 1401938 w 5658193"/>
                  <a:gd name="connsiteY28" fmla="*/ 725382 h 1450763"/>
                  <a:gd name="connsiteX29" fmla="*/ 1401950 w 5658193"/>
                  <a:gd name="connsiteY29" fmla="*/ 725157 h 1450763"/>
                  <a:gd name="connsiteX30" fmla="*/ 1402870 w 5658193"/>
                  <a:gd name="connsiteY30" fmla="*/ 725157 h 1450763"/>
                  <a:gd name="connsiteX31" fmla="*/ 1402894 w 5658193"/>
                  <a:gd name="connsiteY31" fmla="*/ 725382 h 1450763"/>
                  <a:gd name="connsiteX32" fmla="*/ 1402870 w 5658193"/>
                  <a:gd name="connsiteY32" fmla="*/ 725607 h 1450763"/>
                  <a:gd name="connsiteX33" fmla="*/ 1449830 w 5658193"/>
                  <a:gd name="connsiteY33" fmla="*/ 725607 h 1450763"/>
                  <a:gd name="connsiteX34" fmla="*/ 1463572 w 5658193"/>
                  <a:gd name="connsiteY34" fmla="*/ 861925 h 1450763"/>
                  <a:gd name="connsiteX35" fmla="*/ 2127320 w 5658193"/>
                  <a:gd name="connsiteY35" fmla="*/ 1402895 h 1450763"/>
                  <a:gd name="connsiteX36" fmla="*/ 2804833 w 5658193"/>
                  <a:gd name="connsiteY36" fmla="*/ 725382 h 1450763"/>
                  <a:gd name="connsiteX37" fmla="*/ 2804810 w 5658193"/>
                  <a:gd name="connsiteY37" fmla="*/ 725157 h 1450763"/>
                  <a:gd name="connsiteX38" fmla="*/ 2805515 w 5658193"/>
                  <a:gd name="connsiteY38" fmla="*/ 725157 h 1450763"/>
                  <a:gd name="connsiteX39" fmla="*/ 2820229 w 5658193"/>
                  <a:gd name="connsiteY39" fmla="*/ 579192 h 1450763"/>
                  <a:gd name="connsiteX40" fmla="*/ 3530873 w 5658193"/>
                  <a:gd name="connsiteY40" fmla="*/ 0 h 1450763"/>
                  <a:gd name="connsiteX41" fmla="*/ 4256254 w 5658193"/>
                  <a:gd name="connsiteY41" fmla="*/ 725381 h 1450763"/>
                  <a:gd name="connsiteX42" fmla="*/ 4256243 w 5658193"/>
                  <a:gd name="connsiteY42" fmla="*/ 725606 h 1450763"/>
                  <a:gd name="connsiteX43" fmla="*/ 4255322 w 5658193"/>
                  <a:gd name="connsiteY43" fmla="*/ 725606 h 1450763"/>
                  <a:gd name="connsiteX44" fmla="*/ 4255299 w 5658193"/>
                  <a:gd name="connsiteY44" fmla="*/ 725381 h 1450763"/>
                  <a:gd name="connsiteX45" fmla="*/ 4255322 w 5658193"/>
                  <a:gd name="connsiteY45" fmla="*/ 725156 h 1450763"/>
                  <a:gd name="connsiteX46" fmla="*/ 4208363 w 5658193"/>
                  <a:gd name="connsiteY46" fmla="*/ 725156 h 1450763"/>
                  <a:gd name="connsiteX47" fmla="*/ 4194621 w 5658193"/>
                  <a:gd name="connsiteY47" fmla="*/ 588839 h 1450763"/>
                  <a:gd name="connsiteX48" fmla="*/ 3530873 w 5658193"/>
                  <a:gd name="connsiteY48" fmla="*/ 47868 h 1450763"/>
                  <a:gd name="connsiteX49" fmla="*/ 2853360 w 5658193"/>
                  <a:gd name="connsiteY49" fmla="*/ 725381 h 1450763"/>
                  <a:gd name="connsiteX50" fmla="*/ 2853383 w 5658193"/>
                  <a:gd name="connsiteY50" fmla="*/ 725606 h 1450763"/>
                  <a:gd name="connsiteX51" fmla="*/ 2852678 w 5658193"/>
                  <a:gd name="connsiteY51" fmla="*/ 725606 h 1450763"/>
                  <a:gd name="connsiteX52" fmla="*/ 2837964 w 5658193"/>
                  <a:gd name="connsiteY52" fmla="*/ 871572 h 1450763"/>
                  <a:gd name="connsiteX53" fmla="*/ 2127320 w 5658193"/>
                  <a:gd name="connsiteY53" fmla="*/ 1450763 h 145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658193" h="1450763">
                    <a:moveTo>
                      <a:pt x="1450750" y="725607"/>
                    </a:moveTo>
                    <a:lnTo>
                      <a:pt x="1449830" y="725607"/>
                    </a:lnTo>
                    <a:lnTo>
                      <a:pt x="1449806" y="725382"/>
                    </a:lnTo>
                    <a:lnTo>
                      <a:pt x="1449830" y="725157"/>
                    </a:lnTo>
                    <a:lnTo>
                      <a:pt x="1402870" y="725157"/>
                    </a:lnTo>
                    <a:lnTo>
                      <a:pt x="1389130" y="588840"/>
                    </a:lnTo>
                    <a:cubicBezTo>
                      <a:pt x="1325954" y="280108"/>
                      <a:pt x="1052790" y="47869"/>
                      <a:pt x="725382" y="47869"/>
                    </a:cubicBezTo>
                    <a:cubicBezTo>
                      <a:pt x="351202" y="47869"/>
                      <a:pt x="47868" y="351202"/>
                      <a:pt x="47868" y="725382"/>
                    </a:cubicBezTo>
                    <a:lnTo>
                      <a:pt x="47890" y="725607"/>
                    </a:lnTo>
                    <a:lnTo>
                      <a:pt x="10" y="725607"/>
                    </a:lnTo>
                    <a:lnTo>
                      <a:pt x="0" y="725382"/>
                    </a:lnTo>
                    <a:cubicBezTo>
                      <a:pt x="0" y="324765"/>
                      <a:pt x="324764" y="1"/>
                      <a:pt x="725382" y="1"/>
                    </a:cubicBezTo>
                    <a:cubicBezTo>
                      <a:pt x="1125998" y="1"/>
                      <a:pt x="1450762" y="324765"/>
                      <a:pt x="1450762" y="725382"/>
                    </a:cubicBezTo>
                    <a:close/>
                    <a:moveTo>
                      <a:pt x="4932812" y="1450762"/>
                    </a:moveTo>
                    <a:cubicBezTo>
                      <a:pt x="4532195" y="1450762"/>
                      <a:pt x="4207431" y="1125998"/>
                      <a:pt x="4207431" y="725381"/>
                    </a:cubicBezTo>
                    <a:lnTo>
                      <a:pt x="4207442" y="725156"/>
                    </a:lnTo>
                    <a:lnTo>
                      <a:pt x="4208363" y="725156"/>
                    </a:lnTo>
                    <a:lnTo>
                      <a:pt x="4208386" y="725381"/>
                    </a:lnTo>
                    <a:lnTo>
                      <a:pt x="4208363" y="725606"/>
                    </a:lnTo>
                    <a:lnTo>
                      <a:pt x="4255322" y="725606"/>
                    </a:lnTo>
                    <a:lnTo>
                      <a:pt x="4269064" y="861924"/>
                    </a:lnTo>
                    <a:cubicBezTo>
                      <a:pt x="4332239" y="1170655"/>
                      <a:pt x="4605404" y="1402894"/>
                      <a:pt x="4932812" y="1402894"/>
                    </a:cubicBezTo>
                    <a:cubicBezTo>
                      <a:pt x="5306992" y="1402894"/>
                      <a:pt x="5610325" y="1099561"/>
                      <a:pt x="5610325" y="725381"/>
                    </a:cubicBezTo>
                    <a:lnTo>
                      <a:pt x="5610302" y="725156"/>
                    </a:lnTo>
                    <a:lnTo>
                      <a:pt x="5658182" y="725156"/>
                    </a:lnTo>
                    <a:lnTo>
                      <a:pt x="5658193" y="725381"/>
                    </a:lnTo>
                    <a:cubicBezTo>
                      <a:pt x="5658193" y="1125998"/>
                      <a:pt x="5333429" y="1450762"/>
                      <a:pt x="4932812" y="1450762"/>
                    </a:cubicBezTo>
                    <a:close/>
                    <a:moveTo>
                      <a:pt x="2127320" y="1450763"/>
                    </a:moveTo>
                    <a:cubicBezTo>
                      <a:pt x="1726703" y="1450763"/>
                      <a:pt x="1401938" y="1125999"/>
                      <a:pt x="1401938" y="725382"/>
                    </a:cubicBezTo>
                    <a:lnTo>
                      <a:pt x="1401950" y="725157"/>
                    </a:lnTo>
                    <a:lnTo>
                      <a:pt x="1402870" y="725157"/>
                    </a:lnTo>
                    <a:lnTo>
                      <a:pt x="1402894" y="725382"/>
                    </a:lnTo>
                    <a:lnTo>
                      <a:pt x="1402870" y="725607"/>
                    </a:lnTo>
                    <a:lnTo>
                      <a:pt x="1449830" y="725607"/>
                    </a:lnTo>
                    <a:lnTo>
                      <a:pt x="1463572" y="861925"/>
                    </a:lnTo>
                    <a:cubicBezTo>
                      <a:pt x="1526746" y="1170656"/>
                      <a:pt x="1799912" y="1402895"/>
                      <a:pt x="2127320" y="1402895"/>
                    </a:cubicBezTo>
                    <a:cubicBezTo>
                      <a:pt x="2501500" y="1402895"/>
                      <a:pt x="2804833" y="1099562"/>
                      <a:pt x="2804833" y="725382"/>
                    </a:cubicBezTo>
                    <a:lnTo>
                      <a:pt x="2804810" y="725157"/>
                    </a:lnTo>
                    <a:lnTo>
                      <a:pt x="2805515" y="725157"/>
                    </a:lnTo>
                    <a:lnTo>
                      <a:pt x="2820229" y="579192"/>
                    </a:lnTo>
                    <a:cubicBezTo>
                      <a:pt x="2887868" y="248648"/>
                      <a:pt x="3180333" y="0"/>
                      <a:pt x="3530873" y="0"/>
                    </a:cubicBezTo>
                    <a:cubicBezTo>
                      <a:pt x="3931490" y="0"/>
                      <a:pt x="4256254" y="324764"/>
                      <a:pt x="4256254" y="725381"/>
                    </a:cubicBezTo>
                    <a:lnTo>
                      <a:pt x="4256243" y="725606"/>
                    </a:lnTo>
                    <a:lnTo>
                      <a:pt x="4255322" y="725606"/>
                    </a:lnTo>
                    <a:lnTo>
                      <a:pt x="4255299" y="725381"/>
                    </a:lnTo>
                    <a:lnTo>
                      <a:pt x="4255322" y="725156"/>
                    </a:lnTo>
                    <a:lnTo>
                      <a:pt x="4208363" y="725156"/>
                    </a:lnTo>
                    <a:lnTo>
                      <a:pt x="4194621" y="588839"/>
                    </a:lnTo>
                    <a:cubicBezTo>
                      <a:pt x="4131446" y="280107"/>
                      <a:pt x="3858281" y="47868"/>
                      <a:pt x="3530873" y="47868"/>
                    </a:cubicBezTo>
                    <a:cubicBezTo>
                      <a:pt x="3156693" y="47868"/>
                      <a:pt x="2853360" y="351201"/>
                      <a:pt x="2853360" y="725381"/>
                    </a:cubicBezTo>
                    <a:lnTo>
                      <a:pt x="2853383" y="725606"/>
                    </a:lnTo>
                    <a:lnTo>
                      <a:pt x="2852678" y="725606"/>
                    </a:lnTo>
                    <a:lnTo>
                      <a:pt x="2837964" y="871572"/>
                    </a:lnTo>
                    <a:cubicBezTo>
                      <a:pt x="2770325" y="1202116"/>
                      <a:pt x="2477860" y="1450763"/>
                      <a:pt x="2127320" y="1450763"/>
                    </a:cubicBezTo>
                    <a:close/>
                  </a:path>
                </a:pathLst>
              </a:custGeom>
              <a:gradFill>
                <a:gsLst>
                  <a:gs pos="66000">
                    <a:schemeClr val="accent6"/>
                  </a:gs>
                  <a:gs pos="42000">
                    <a:schemeClr val="accent5"/>
                  </a:gs>
                  <a:gs pos="8000">
                    <a:schemeClr val="accent4"/>
                  </a:gs>
                  <a:gs pos="90000">
                    <a:schemeClr val="accent3"/>
                  </a:gs>
                </a:gsLst>
                <a:lin ang="108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415C901-039D-4058-80C7-5ABA400CDB06}"/>
                  </a:ext>
                </a:extLst>
              </p:cNvPr>
              <p:cNvSpPr/>
              <p:nvPr/>
            </p:nvSpPr>
            <p:spPr>
              <a:xfrm>
                <a:off x="1944208" y="2585092"/>
                <a:ext cx="879845" cy="87984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5"/>
                    </a:solidFill>
                  </a:rPr>
                  <a:t>2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66DA334-7569-42CB-95CD-419F4AC26092}"/>
                  </a:ext>
                </a:extLst>
              </p:cNvPr>
              <p:cNvSpPr/>
              <p:nvPr/>
            </p:nvSpPr>
            <p:spPr>
              <a:xfrm>
                <a:off x="3296537" y="2585092"/>
                <a:ext cx="879845" cy="87984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D8E2964-D9A5-4A16-8604-F04921C189EB}"/>
                  </a:ext>
                </a:extLst>
              </p:cNvPr>
              <p:cNvSpPr/>
              <p:nvPr/>
            </p:nvSpPr>
            <p:spPr>
              <a:xfrm>
                <a:off x="4648865" y="2585092"/>
                <a:ext cx="879845" cy="87984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C17936A-EE2B-4C30-A31C-496282D48B87}"/>
                  </a:ext>
                </a:extLst>
              </p:cNvPr>
              <p:cNvSpPr/>
              <p:nvPr/>
            </p:nvSpPr>
            <p:spPr>
              <a:xfrm>
                <a:off x="591879" y="2585092"/>
                <a:ext cx="879845" cy="87984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4"/>
                    </a:solidFill>
                  </a:rPr>
                  <a:t>1</a:t>
                </a:r>
              </a:p>
            </p:txBody>
          </p:sp>
        </p:grpSp>
        <p:sp>
          <p:nvSpPr>
            <p:cNvPr id="51" name="Oval 50" descr="timeline endpoints">
              <a:extLst>
                <a:ext uri="{FF2B5EF4-FFF2-40B4-BE49-F238E27FC236}">
                  <a16:creationId xmlns:a16="http://schemas.microsoft.com/office/drawing/2014/main" id="{FEB42CF1-3717-49C1-AB83-60AC16555486}"/>
                </a:ext>
              </a:extLst>
            </p:cNvPr>
            <p:cNvSpPr/>
            <p:nvPr/>
          </p:nvSpPr>
          <p:spPr>
            <a:xfrm>
              <a:off x="259701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 descr="timeline endpoints">
              <a:extLst>
                <a:ext uri="{FF2B5EF4-FFF2-40B4-BE49-F238E27FC236}">
                  <a16:creationId xmlns:a16="http://schemas.microsoft.com/office/drawing/2014/main" id="{ADA048D0-8338-452D-AF0D-7D6C9C599BD4}"/>
                </a:ext>
              </a:extLst>
            </p:cNvPr>
            <p:cNvSpPr/>
            <p:nvPr/>
          </p:nvSpPr>
          <p:spPr>
            <a:xfrm>
              <a:off x="5666452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24A58D-AA17-4F67-83B7-7CCA21DB5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4476513"/>
            <a:ext cx="2002824" cy="149724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Aims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96BD85-425B-4958-88CA-45CA44C803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899674" y="4476513"/>
            <a:ext cx="1653916" cy="1197558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do we do?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4DBBF1-EF80-43E1-B3CC-E728792914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59972" y="4476513"/>
            <a:ext cx="2291852" cy="139265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difference does this make?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CE9001BD-04C4-40D0-98EB-088BE1EF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Roadmap – start with why 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EF6E9AB0-07ED-949F-BC57-0D22C0F27258}"/>
              </a:ext>
            </a:extLst>
          </p:cNvPr>
          <p:cNvSpPr txBox="1">
            <a:spLocks/>
          </p:cNvSpPr>
          <p:nvPr/>
        </p:nvSpPr>
        <p:spPr>
          <a:xfrm>
            <a:off x="9152480" y="4378967"/>
            <a:ext cx="2163220" cy="13926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will we know?</a:t>
            </a:r>
          </a:p>
        </p:txBody>
      </p:sp>
    </p:spTree>
    <p:extLst>
      <p:ext uri="{BB962C8B-B14F-4D97-AF65-F5344CB8AC3E}">
        <p14:creationId xmlns:p14="http://schemas.microsoft.com/office/powerpoint/2010/main" val="4623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88877A-ABBF-267B-9014-BBBEC4AB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75C3A80-EE22-CD5D-4FC3-E3E906051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" y="342295"/>
            <a:ext cx="11151810" cy="55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563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1DAB8B-23BA-4827-9CE8-505DD4A39F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5BC56-8FA3-435B-ACDD-0E8E6241E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11B2B9-8CE5-4E5A-B70F-6B056FE844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66BA265-3C9C-41FF-80C6-61A7F961C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{F47AEA51-2AD2-41F9-B68E-2FCA63A4227B}tf16411242_win32</Template>
  <TotalTime>11637</TotalTime>
  <Words>561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Next LT Pro Light</vt:lpstr>
      <vt:lpstr>Calibri</vt:lpstr>
      <vt:lpstr>Ink Free</vt:lpstr>
      <vt:lpstr>MV Boli</vt:lpstr>
      <vt:lpstr>Speak Pro</vt:lpstr>
      <vt:lpstr>Symbol</vt:lpstr>
      <vt:lpstr>var(--heading__font-family, inherit)</vt:lpstr>
      <vt:lpstr>2_Office Theme</vt:lpstr>
      <vt:lpstr>Evaluating your Project</vt:lpstr>
      <vt:lpstr>Session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 – start with why </vt:lpstr>
      <vt:lpstr>PowerPoint Presentation</vt:lpstr>
      <vt:lpstr>Knowing your outcomes</vt:lpstr>
      <vt:lpstr>Evaluation cycle</vt:lpstr>
      <vt:lpstr>Collecting Evidence</vt:lpstr>
      <vt:lpstr>Example one – scale or wheel</vt:lpstr>
      <vt:lpstr>PowerPoint Presentation</vt:lpstr>
      <vt:lpstr>PowerPoint Presentation</vt:lpstr>
      <vt:lpstr>Example two  Case Studies</vt:lpstr>
      <vt:lpstr>Example three – Sticky Wall</vt:lpstr>
      <vt:lpstr>Example four  Catching Casual Moments</vt:lpstr>
      <vt:lpstr>Example FIVE – tactile feedback </vt:lpstr>
      <vt:lpstr>Example SIX – SIMPLE feedback form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Training</dc:title>
  <dc:creator>Luke Emerton</dc:creator>
  <cp:lastModifiedBy>Luke Emerton</cp:lastModifiedBy>
  <cp:revision>31</cp:revision>
  <dcterms:created xsi:type="dcterms:W3CDTF">2022-06-29T15:14:16Z</dcterms:created>
  <dcterms:modified xsi:type="dcterms:W3CDTF">2023-06-22T09:02:50Z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